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4" r:id="rId6"/>
    <p:sldId id="261" r:id="rId7"/>
  </p:sldIdLst>
  <p:sldSz cx="9144000" cy="5143500" type="screen16x9"/>
  <p:notesSz cx="6858000" cy="9144000"/>
  <p:embeddedFontLst>
    <p:embeddedFont>
      <p:font typeface="Catamaran" panose="020B0604020202020204" charset="0"/>
      <p:regular r:id="rId9"/>
      <p:bold r:id="rId10"/>
    </p:embeddedFont>
    <p:embeddedFont>
      <p:font typeface="Chau Philomene One" panose="020B0604020202020204" charset="0"/>
      <p:regular r:id="rId11"/>
      <p:italic r:id="rId12"/>
    </p:embeddedFont>
    <p:embeddedFont>
      <p:font typeface="Fira Sans Extra Condensed SemiBold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446D4-67BC-4D01-89F3-356E67B71AB1}" v="173" dt="2023-12-11T10:39:28.022"/>
  </p1510:revLst>
</p1510:revInfo>
</file>

<file path=ppt/tableStyles.xml><?xml version="1.0" encoding="utf-8"?>
<a:tblStyleLst xmlns:a="http://schemas.openxmlformats.org/drawingml/2006/main" def="{00CB827A-B810-420F-80F4-4B3AB6B73EA4}">
  <a:tblStyle styleId="{00CB827A-B810-420F-80F4-4B3AB6B73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ан Петков" userId="1a50eb439102c434" providerId="LiveId" clId="{3E5446D4-67BC-4D01-89F3-356E67B71AB1}"/>
    <pc:docChg chg="undo custSel addSld delSld modSld sldOrd delMainMaster">
      <pc:chgData name="Деан Петков" userId="1a50eb439102c434" providerId="LiveId" clId="{3E5446D4-67BC-4D01-89F3-356E67B71AB1}" dt="2023-12-11T10:40:25.843" v="809" actId="2696"/>
      <pc:docMkLst>
        <pc:docMk/>
      </pc:docMkLst>
      <pc:sldChg chg="modSp mod modNotes">
        <pc:chgData name="Деан Петков" userId="1a50eb439102c434" providerId="LiveId" clId="{3E5446D4-67BC-4D01-89F3-356E67B71AB1}" dt="2023-12-11T10:23:18.225" v="646" actId="1076"/>
        <pc:sldMkLst>
          <pc:docMk/>
          <pc:sldMk cId="0" sldId="256"/>
        </pc:sldMkLst>
        <pc:spChg chg="mod">
          <ac:chgData name="Деан Петков" userId="1a50eb439102c434" providerId="LiveId" clId="{3E5446D4-67BC-4D01-89F3-356E67B71AB1}" dt="2023-12-11T09:37:38.786" v="36" actId="107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38:21.994" v="100" actId="1076"/>
          <ac:spMkLst>
            <pc:docMk/>
            <pc:sldMk cId="0" sldId="256"/>
            <ac:spMk id="69" creationId="{00000000-0000-0000-0000-000000000000}"/>
          </ac:spMkLst>
        </pc:spChg>
        <pc:grpChg chg="mod">
          <ac:chgData name="Деан Петков" userId="1a50eb439102c434" providerId="LiveId" clId="{3E5446D4-67BC-4D01-89F3-356E67B71AB1}" dt="2023-12-11T10:23:18.225" v="646" actId="1076"/>
          <ac:grpSpMkLst>
            <pc:docMk/>
            <pc:sldMk cId="0" sldId="256"/>
            <ac:grpSpMk id="70" creationId="{00000000-0000-0000-0000-000000000000}"/>
          </ac:grpSpMkLst>
        </pc:grpChg>
      </pc:sldChg>
      <pc:sldChg chg="addSp delSp modSp mod">
        <pc:chgData name="Деан Петков" userId="1a50eb439102c434" providerId="LiveId" clId="{3E5446D4-67BC-4D01-89F3-356E67B71AB1}" dt="2023-12-11T10:22:58.414" v="641" actId="1076"/>
        <pc:sldMkLst>
          <pc:docMk/>
          <pc:sldMk cId="0" sldId="257"/>
        </pc:sldMkLst>
        <pc:spChg chg="add del mod">
          <ac:chgData name="Деан Петков" userId="1a50eb439102c434" providerId="LiveId" clId="{3E5446D4-67BC-4D01-89F3-356E67B71AB1}" dt="2023-12-11T09:38:57.904" v="116" actId="21"/>
          <ac:spMkLst>
            <pc:docMk/>
            <pc:sldMk cId="0" sldId="257"/>
            <ac:spMk id="3" creationId="{D77B596D-A721-3ACD-9C0C-8B4EA97F0E52}"/>
          </ac:spMkLst>
        </pc:spChg>
        <pc:spChg chg="add mod">
          <ac:chgData name="Деан Петков" userId="1a50eb439102c434" providerId="LiveId" clId="{3E5446D4-67BC-4D01-89F3-356E67B71AB1}" dt="2023-12-11T10:22:58.414" v="641" actId="1076"/>
          <ac:spMkLst>
            <pc:docMk/>
            <pc:sldMk cId="0" sldId="257"/>
            <ac:spMk id="16" creationId="{10E63D75-24DB-58E9-3739-76C3ADC4DDA0}"/>
          </ac:spMkLst>
        </pc:spChg>
        <pc:spChg chg="add mod">
          <ac:chgData name="Деан Петков" userId="1a50eb439102c434" providerId="LiveId" clId="{3E5446D4-67BC-4D01-89F3-356E67B71AB1}" dt="2023-12-11T09:53:16.499" v="328" actId="1076"/>
          <ac:spMkLst>
            <pc:docMk/>
            <pc:sldMk cId="0" sldId="257"/>
            <ac:spMk id="17" creationId="{229EA01C-3F72-89EF-0185-157A39F94F1C}"/>
          </ac:spMkLst>
        </pc:spChg>
        <pc:spChg chg="add mod">
          <ac:chgData name="Деан Петков" userId="1a50eb439102c434" providerId="LiveId" clId="{3E5446D4-67BC-4D01-89F3-356E67B71AB1}" dt="2023-12-11T09:54:53.294" v="357" actId="1036"/>
          <ac:spMkLst>
            <pc:docMk/>
            <pc:sldMk cId="0" sldId="257"/>
            <ac:spMk id="18" creationId="{FB979F72-5BB5-9C4A-527B-57FB9368D8D5}"/>
          </ac:spMkLst>
        </pc:spChg>
        <pc:spChg chg="add mod">
          <ac:chgData name="Деан Петков" userId="1a50eb439102c434" providerId="LiveId" clId="{3E5446D4-67BC-4D01-89F3-356E67B71AB1}" dt="2023-12-11T09:56:29.728" v="419" actId="1036"/>
          <ac:spMkLst>
            <pc:docMk/>
            <pc:sldMk cId="0" sldId="257"/>
            <ac:spMk id="19" creationId="{45C83E1F-8170-A1EE-F642-261430D980D3}"/>
          </ac:spMkLst>
        </pc:spChg>
        <pc:spChg chg="del">
          <ac:chgData name="Деан Петков" userId="1a50eb439102c434" providerId="LiveId" clId="{3E5446D4-67BC-4D01-89F3-356E67B71AB1}" dt="2023-12-11T09:38:55.014" v="115" actId="21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56:06.735" v="406" actId="20577"/>
          <ac:spMkLst>
            <pc:docMk/>
            <pc:sldMk cId="0" sldId="257"/>
            <ac:spMk id="156" creationId="{00000000-0000-0000-0000-000000000000}"/>
          </ac:spMkLst>
        </pc:spChg>
        <pc:graphicFrameChg chg="add mod modGraphic">
          <ac:chgData name="Деан Петков" userId="1a50eb439102c434" providerId="LiveId" clId="{3E5446D4-67BC-4D01-89F3-356E67B71AB1}" dt="2023-12-11T09:52:53.764" v="318" actId="1076"/>
          <ac:graphicFrameMkLst>
            <pc:docMk/>
            <pc:sldMk cId="0" sldId="257"/>
            <ac:graphicFrameMk id="6" creationId="{147BBAF4-D247-38DC-4218-00DD531E29E6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10:00:13.936" v="446"/>
          <ac:graphicFrameMkLst>
            <pc:docMk/>
            <pc:sldMk cId="0" sldId="257"/>
            <ac:graphicFrameMk id="9" creationId="{5894850E-909D-9D67-A379-72480A22EB4E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2:58.984" v="326"/>
          <ac:graphicFrameMkLst>
            <pc:docMk/>
            <pc:sldMk cId="0" sldId="257"/>
            <ac:graphicFrameMk id="12" creationId="{58E2D47B-24C1-76CC-72DD-90E4FB5A3DAF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3:55.591" v="352"/>
          <ac:graphicFrameMkLst>
            <pc:docMk/>
            <pc:sldMk cId="0" sldId="257"/>
            <ac:graphicFrameMk id="15" creationId="{1CCD2322-FF5D-56D9-B73F-5D60C84D9264}"/>
          </ac:graphicFrameMkLst>
        </pc:graphicFrameChg>
        <pc:picChg chg="add del mod">
          <ac:chgData name="Деан Петков" userId="1a50eb439102c434" providerId="LiveId" clId="{3E5446D4-67BC-4D01-89F3-356E67B71AB1}" dt="2023-12-11T09:42:51.932" v="121" actId="12084"/>
          <ac:picMkLst>
            <pc:docMk/>
            <pc:sldMk cId="0" sldId="257"/>
            <ac:picMk id="5" creationId="{DD271B62-9E15-496E-259A-92A516B2B434}"/>
          </ac:picMkLst>
        </pc:picChg>
        <pc:picChg chg="add del mod">
          <ac:chgData name="Деан Петков" userId="1a50eb439102c434" providerId="LiveId" clId="{3E5446D4-67BC-4D01-89F3-356E67B71AB1}" dt="2023-12-11T09:44:17.450" v="147" actId="12084"/>
          <ac:picMkLst>
            <pc:docMk/>
            <pc:sldMk cId="0" sldId="257"/>
            <ac:picMk id="8" creationId="{A0374D53-32C8-2D13-5F8D-955666A14C27}"/>
          </ac:picMkLst>
        </pc:picChg>
        <pc:picChg chg="add del mod">
          <ac:chgData name="Деан Петков" userId="1a50eb439102c434" providerId="LiveId" clId="{3E5446D4-67BC-4D01-89F3-356E67B71AB1}" dt="2023-12-11T09:46:14.946" v="191" actId="12084"/>
          <ac:picMkLst>
            <pc:docMk/>
            <pc:sldMk cId="0" sldId="257"/>
            <ac:picMk id="11" creationId="{A8404FC3-8216-A31F-579D-FC09822CFD24}"/>
          </ac:picMkLst>
        </pc:picChg>
        <pc:picChg chg="add del mod">
          <ac:chgData name="Деан Петков" userId="1a50eb439102c434" providerId="LiveId" clId="{3E5446D4-67BC-4D01-89F3-356E67B71AB1}" dt="2023-12-11T09:47:31.848" v="218" actId="12084"/>
          <ac:picMkLst>
            <pc:docMk/>
            <pc:sldMk cId="0" sldId="257"/>
            <ac:picMk id="14" creationId="{7D7E96A2-D5F3-DCC1-AF89-1DA994950B63}"/>
          </ac:picMkLst>
        </pc:picChg>
      </pc:sldChg>
      <pc:sldChg chg="addSp delSp modSp mod">
        <pc:chgData name="Деан Петков" userId="1a50eb439102c434" providerId="LiveId" clId="{3E5446D4-67BC-4D01-89F3-356E67B71AB1}" dt="2023-12-11T10:14:34.670" v="540" actId="1038"/>
        <pc:sldMkLst>
          <pc:docMk/>
          <pc:sldMk cId="0" sldId="258"/>
        </pc:sldMkLst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2" creationId="{D7697AB7-BD82-15D3-2C9A-08DBC5C7EA66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3" creationId="{FE890C98-43F3-0F72-744A-462EE46A8CCB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4" creationId="{2C01405C-D6DC-6088-7430-7A5E8F83C5A9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5" creationId="{37A27390-4D2E-7DEE-B3B5-6BCCB5248D9E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6" creationId="{B56B2541-9348-D529-E90A-34DCA2B7B73C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7" creationId="{874ADAF6-9427-7193-C45A-46268B710D03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8" creationId="{CFCE93EC-C912-1991-476D-01B2B7A48064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9" creationId="{F0D53C80-768F-C3F6-4F77-C2A4ECC01155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0" creationId="{6CB32D74-CA30-A1DB-6CAF-8753E106679A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1" creationId="{E951FB48-8E4E-BDCF-D99A-C60ED61BA771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2" creationId="{FCD39A84-9A19-42AB-00F4-530A6E8D2502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3" creationId="{4D9A340A-AF2D-006E-9924-BF30EB8AB047}"/>
          </ac:spMkLst>
        </pc:spChg>
        <pc:spChg chg="mod">
          <ac:chgData name="Деан Петков" userId="1a50eb439102c434" providerId="LiveId" clId="{3E5446D4-67BC-4D01-89F3-356E67B71AB1}" dt="2023-12-11T09:57:19.826" v="445" actId="20577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6:16.933" v="489" actId="688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4:34.670" v="540" actId="1038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4.771" v="461" actId="1076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1.996" v="520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8.182" v="521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9.793" v="462" actId="1076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1:11.921" v="507" actId="20577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2:58.054" v="511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27.848" v="467" actId="1076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24.947" v="477" actId="14100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44.554" v="482" actId="14100"/>
          <ac:spMkLst>
            <pc:docMk/>
            <pc:sldMk cId="0" sldId="258"/>
            <ac:spMk id="210" creationId="{00000000-0000-0000-0000-000000000000}"/>
          </ac:spMkLst>
        </pc:spChg>
        <pc:grpChg chg="del mod">
          <ac:chgData name="Деан Петков" userId="1a50eb439102c434" providerId="LiveId" clId="{3E5446D4-67BC-4D01-89F3-356E67B71AB1}" dt="2023-12-11T10:02:49.220" v="447" actId="478"/>
          <ac:grpSpMkLst>
            <pc:docMk/>
            <pc:sldMk cId="0" sldId="258"/>
            <ac:grpSpMk id="172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4:12.262" v="525" actId="688"/>
          <ac:grpSpMkLst>
            <pc:docMk/>
            <pc:sldMk cId="0" sldId="258"/>
            <ac:grpSpMk id="196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3:54.074" v="522" actId="688"/>
          <ac:grpSpMkLst>
            <pc:docMk/>
            <pc:sldMk cId="0" sldId="258"/>
            <ac:grpSpMk id="200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5:54.600" v="483" actId="1076"/>
          <ac:grpSpMkLst>
            <pc:docMk/>
            <pc:sldMk cId="0" sldId="258"/>
            <ac:grpSpMk id="204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3:52.066" v="459" actId="1076"/>
          <ac:grpSpMkLst>
            <pc:docMk/>
            <pc:sldMk cId="0" sldId="258"/>
            <ac:grpSpMk id="208" creationId="{00000000-0000-0000-0000-000000000000}"/>
          </ac:grpSpMkLst>
        </pc:grpChg>
        <pc:cxnChg chg="add del mod">
          <ac:chgData name="Деан Петков" userId="1a50eb439102c434" providerId="LiveId" clId="{3E5446D4-67BC-4D01-89F3-356E67B71AB1}" dt="2023-12-11T10:03:47.685" v="457" actId="478"/>
          <ac:cxnSpMkLst>
            <pc:docMk/>
            <pc:sldMk cId="0" sldId="258"/>
            <ac:cxnSpMk id="212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2.048" v="456" actId="478"/>
          <ac:cxnSpMkLst>
            <pc:docMk/>
            <pc:sldMk cId="0" sldId="258"/>
            <ac:cxnSpMk id="213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37.917" v="454" actId="478"/>
          <ac:cxnSpMkLst>
            <pc:docMk/>
            <pc:sldMk cId="0" sldId="258"/>
            <ac:cxnSpMk id="214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0.015" v="455" actId="478"/>
          <ac:cxnSpMkLst>
            <pc:docMk/>
            <pc:sldMk cId="0" sldId="258"/>
            <ac:cxnSpMk id="215" creationId="{00000000-0000-0000-0000-000000000000}"/>
          </ac:cxnSpMkLst>
        </pc:cxnChg>
      </pc:sldChg>
      <pc:sldChg chg="del">
        <pc:chgData name="Деан Петков" userId="1a50eb439102c434" providerId="LiveId" clId="{3E5446D4-67BC-4D01-89F3-356E67B71AB1}" dt="2023-12-11T10:22:14.222" v="639" actId="2696"/>
        <pc:sldMkLst>
          <pc:docMk/>
          <pc:sldMk cId="0" sldId="259"/>
        </pc:sldMkLst>
      </pc:sldChg>
      <pc:sldChg chg="addSp delSp modSp mod">
        <pc:chgData name="Деан Петков" userId="1a50eb439102c434" providerId="LiveId" clId="{3E5446D4-67BC-4D01-89F3-356E67B71AB1}" dt="2023-12-11T10:39:28.021" v="805" actId="1076"/>
        <pc:sldMkLst>
          <pc:docMk/>
          <pc:sldMk cId="0" sldId="260"/>
        </pc:sldMkLst>
        <pc:spChg chg="mod">
          <ac:chgData name="Деан Петков" userId="1a50eb439102c434" providerId="LiveId" clId="{3E5446D4-67BC-4D01-89F3-356E67B71AB1}" dt="2023-12-11T10:37:21.375" v="776" actId="1076"/>
          <ac:spMkLst>
            <pc:docMk/>
            <pc:sldMk cId="0" sldId="260"/>
            <ac:spMk id="29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7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97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3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3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6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404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2" creationId="{E61F9D11-53D0-AC61-00E5-D8B6A2DAF044}"/>
          </ac:picMkLst>
        </pc:picChg>
        <pc:picChg chg="add del mod">
          <ac:chgData name="Деан Петков" userId="1a50eb439102c434" providerId="LiveId" clId="{3E5446D4-67BC-4D01-89F3-356E67B71AB1}" dt="2023-12-11T10:16:31.708" v="599"/>
          <ac:picMkLst>
            <pc:docMk/>
            <pc:sldMk cId="0" sldId="260"/>
            <ac:picMk id="3" creationId="{7C409123-DE33-E038-C86C-8F14A0112933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4" creationId="{C0C85AB9-A3DC-A883-B8B6-BAB76B501C4B}"/>
          </ac:picMkLst>
        </pc:picChg>
        <pc:picChg chg="add del mod">
          <ac:chgData name="Деан Петков" userId="1a50eb439102c434" providerId="LiveId" clId="{3E5446D4-67BC-4D01-89F3-356E67B71AB1}" dt="2023-12-11T10:38:10.321" v="792" actId="478"/>
          <ac:picMkLst>
            <pc:docMk/>
            <pc:sldMk cId="0" sldId="260"/>
            <ac:picMk id="5" creationId="{21E476F9-403A-622A-B20D-27C2A8ABA19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6" creationId="{395A2C1E-F2FD-D4A2-E5D2-9A6C5043CC5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7" creationId="{0AB2AE1B-2095-A2FA-2105-FF861C8CA3C4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8" creationId="{F8E7C0BD-57FD-B32C-F33C-A1238754D7E0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9" creationId="{D282D94A-4215-3541-CC61-C8DCEC2A90D9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0" creationId="{F0305BA1-D766-5394-10FA-2C08E8BCB620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1" creationId="{EFEA24B5-45E3-4D2B-EFA7-4ABA599A5446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1026" creationId="{13760AD0-CA1C-1662-662A-E9BD2FFA8367}"/>
          </ac:picMkLst>
        </pc:pic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0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1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2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3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4" creationId="{00000000-0000-0000-0000-000000000000}"/>
          </ac:cxnSpMkLst>
        </pc:cxnChg>
      </pc:sldChg>
      <pc:sldChg chg="addSp delSp modSp mod">
        <pc:chgData name="Деан Петков" userId="1a50eb439102c434" providerId="LiveId" clId="{3E5446D4-67BC-4D01-89F3-356E67B71AB1}" dt="2023-12-11T10:24:17.305" v="698" actId="1076"/>
        <pc:sldMkLst>
          <pc:docMk/>
          <pc:sldMk cId="0" sldId="261"/>
        </pc:sldMkLst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" creationId="{61E79284-BADB-82D6-4755-C9F1D3E9EE2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4" creationId="{A21DB63C-7FEE-95A4-08E7-3147B9DADA8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5" creationId="{064FE8FC-0508-3D73-2DA8-D2178D5CA3D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6" creationId="{90DE39B4-3394-E51F-14C4-308958777AC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7" creationId="{1E787E1E-79A9-2B55-40C9-2F0B1D490E6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8" creationId="{155681D6-D0C9-8D47-5169-96A0B0F4F9C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9" creationId="{0B2974BF-F531-B232-0BA4-18CC9C085B7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0" creationId="{AEB07E22-3A4B-267C-6AC9-EE07C9E0A0E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1" creationId="{0194A455-C060-704A-D52A-22264BA8854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2" creationId="{92D56406-6721-1202-83D2-821A4F494482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3" creationId="{909C1E7F-8E50-552C-C782-EB7545D0FE67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4" creationId="{89A7E486-1615-962A-22CE-12A94F4BB89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5" creationId="{BD666315-9CDC-1B3B-B09E-13C4BFDBCE3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6" creationId="{4DB2AD45-F728-2B02-61B9-5BE6B9158ACF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7" creationId="{808B6A02-89B0-EAC8-39E4-2ABE9183B42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8" creationId="{C52D83C8-EB26-85F2-E9A4-D9B5A0BB0CF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9" creationId="{94B2D16E-C7CD-3459-021D-47DD5F9CFA1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0" creationId="{97B4641F-0668-2EDE-7BE2-0686666F28A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1" creationId="{D7DC41F5-B430-A497-9FE9-FCA866E792B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2" creationId="{B679B044-F6A3-AD5F-2161-0C27C074B05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3" creationId="{EEB34CE9-03B8-9353-B122-5321C7EAE67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4" creationId="{E1703F4F-B4C5-3E6F-DCA5-BD4D09AAA71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5" creationId="{EA654DDF-E5E2-4A5E-DA30-2955E6CA69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6" creationId="{238C3913-119D-6250-BCC9-F6F09090866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7" creationId="{97FE2401-7294-E653-6613-BC2295F7820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8" creationId="{FD8A72A0-E218-AE2A-B213-7FCDAE4BF73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9" creationId="{5E705A3E-3EBC-31B8-B164-2722E4199D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0" creationId="{151DC082-4DC4-0515-8EB1-DF38FA83F05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1" creationId="{2F8523B0-3D68-4246-8CD1-F9E38C994BE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3" creationId="{DE764300-1E2B-5D61-2AEC-4E2990234014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4" creationId="{85C56705-FF2D-C82E-DF45-D369B1F35962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5" creationId="{8E616014-ADE7-551E-FEFE-C13505B0F9A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8" creationId="{B655E8E2-8CB8-DA7C-8B57-9A7D1E6EC8ED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9" creationId="{587CA9FE-AAF3-8F60-F858-E0AF3ABA6497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0" creationId="{E9D3C53F-E753-D739-AD12-8EC8AC4E52E8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1" creationId="{4A8B0B8D-3CAC-2B09-547F-9452FA6BC86E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3" creationId="{42AC2779-2485-8BFE-99CB-00F9C288C600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4" creationId="{4E538F82-0DAF-91FF-7CAC-0B03ADC5297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5" creationId="{D057C63F-B7A8-836B-6720-231784B3D29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8" creationId="{D3DBB144-76FB-B09D-7CCF-32C0E2145712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9" creationId="{1C3D9304-652C-8654-A110-86221807E21C}"/>
          </ac:spMkLst>
        </pc:spChg>
        <pc:spChg chg="add del mod">
          <ac:chgData name="Деан Петков" userId="1a50eb439102c434" providerId="LiveId" clId="{3E5446D4-67BC-4D01-89F3-356E67B71AB1}" dt="2023-12-11T10:21:26.484" v="637" actId="1076"/>
          <ac:spMkLst>
            <pc:docMk/>
            <pc:sldMk cId="0" sldId="261"/>
            <ac:spMk id="50" creationId="{C2945E88-5C39-6386-20E2-D4FD4A47A22B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51" creationId="{2C81281D-A8D7-EFE1-C738-8669B2DBD7E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3" creationId="{D61C8567-DB6F-7803-CCAC-934EE662C4C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4" creationId="{88443DE1-92C1-315B-80E8-72B81BDD0C1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5" creationId="{F6243C9B-4EC9-609D-1D49-0600E160A0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6" creationId="{857644DA-6AEA-E0AF-9732-F9A07AA5EB0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7" creationId="{5E1B46F0-770B-83BE-744A-3EAD9153A3C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8" creationId="{B2C7E814-C59B-E5C6-AF5D-7C2B55EC2C0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9" creationId="{4E37704A-F5F0-D4DB-C85F-EF4032612A0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0" creationId="{5030964E-8DD9-BE43-1ED2-3CD1E8CFD81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1" creationId="{37A19FB2-4606-9F68-FBD0-144BE096985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2" creationId="{22F29D9C-F469-06E7-F0B8-615C5B66AFF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3" creationId="{77CCF4C0-7A70-B4E5-38E9-D15C32EABB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8" creationId="{6E3CB3FC-F3A4-A016-8A3B-C562E0ECC82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9" creationId="{7F13B23B-B450-E296-391F-1158999FC1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0" creationId="{95B7EB47-7F9F-4784-322A-8655CE204AF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1" creationId="{3C2816CA-9F10-B7B3-8A23-5C1A9BFFCDD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2" creationId="{F5DEF79B-FCAD-172E-0BD2-F9881C61FB7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3" creationId="{8D8AD52D-CB25-DEC6-1C39-C6369348E3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4" creationId="{BA4B3592-118B-09FD-AAF8-17D85BE42A3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5" creationId="{5516E417-A1A4-CB56-A51A-864D39B74549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6" creationId="{5CF8F6C0-8BC4-D206-3F48-4CA5C19662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7" creationId="{EF73E093-7F53-AFA5-842D-7DE3FD6575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8" creationId="{72BA6D37-0A10-56CE-FE9F-A2E80BFBF9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9" creationId="{C0CADF73-5FA6-EFAB-E6F4-5A5CA8B342A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0" creationId="{AF0CE381-103F-5E9F-3A0A-52FF2DFD0D3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1" creationId="{E39C8877-9736-585F-DDDE-7ABAB06C463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2" creationId="{950D089F-FFF8-92B3-B8BC-5D38AE3B1D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3" creationId="{7A9BBA54-BA6D-3663-A6F6-5299002BE34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4" creationId="{7D900823-87E2-3EC3-37D7-1E0D6F9938A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5" creationId="{CE497E89-2FE1-94DC-D779-4BCA8FCB173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6" creationId="{CBF8D575-A953-2037-DD78-1BC831236EE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7" creationId="{AAEADD94-1B0C-8179-CC72-56620F9CF71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8" creationId="{3FAB48ED-125E-CBC7-8318-96FC9F13E2F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9" creationId="{4B2B0BD3-7FC5-2EF3-12AC-273B5F3C0B5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0" creationId="{6F3B843D-4D37-5AD9-9218-0A715185409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1" creationId="{5B2343ED-D705-1577-3729-E8C132EF0BF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2" creationId="{665E87F8-B084-5F62-D5F2-0B2FE911AA4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3" creationId="{A737D518-A686-298B-331A-EB75D0D609F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4" creationId="{0A979A81-D75F-646D-15BD-FFDFAFB3F7E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5" creationId="{A4DD65BC-DB50-853B-4EA9-1097D344319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6" creationId="{E24D17F4-4D8D-7CDD-5E3D-1C3DB2A9AFE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8" creationId="{A0D4B67A-A3AC-5201-1782-C9FEA3C5B12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9" creationId="{02287767-EEB6-3CE3-8A6D-6AF2C442ED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0" creationId="{4F16A2E4-1C03-A9CA-1109-F934F6B168E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1" creationId="{B209AD65-6D24-B9AC-27FB-88EDD9D96E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2" creationId="{E15BF5EB-96DF-7517-AA91-B66B5044D75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3" creationId="{0E6ED23A-6251-2773-6AEB-A29B16E9B03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4" creationId="{CF85AFB2-4FDF-045F-2843-617EBA11153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5" creationId="{E1E776AE-D30D-00A8-E0BF-03B9DFACC177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6" creationId="{4CC81D77-05FE-C8A2-716C-16B5717BCBD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7" creationId="{8EC901A6-D607-1474-037B-A9FFE0916A9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8" creationId="{65AB2D3C-67B7-B019-6D7D-EA562FF780CD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9" creationId="{D6D3C22D-6B95-A3ED-373F-7AC359FEBBF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0" creationId="{B983915E-7A51-E488-A043-3061192B76B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1" creationId="{D723309D-B267-AA82-1837-D6E3BF12343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2" creationId="{509B2AFF-BBEB-059F-6F2D-692B98BC66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3" creationId="{F644C71D-BF73-13BD-A0C2-70BDC8FDE7D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4" creationId="{3C875A2A-3F92-C026-090B-F7ACAA6448F3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5" creationId="{6D91DA50-54D5-8B3D-91D3-925C7EEA545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6" creationId="{4B0BFB9F-970A-1753-2FC7-865DA95DEEC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7" creationId="{CCC07138-AA0D-C7F4-F735-F209E865FE2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8" creationId="{305ADFC3-F811-453A-14BA-22517AFEED81}"/>
          </ac:spMkLst>
        </pc:spChg>
        <pc:spChg chg="mod">
          <ac:chgData name="Деан Петков" userId="1a50eb439102c434" providerId="LiveId" clId="{3E5446D4-67BC-4D01-89F3-356E67B71AB1}" dt="2023-12-11T10:24:17.305" v="698" actId="1076"/>
          <ac:spMkLst>
            <pc:docMk/>
            <pc:sldMk cId="0" sldId="261"/>
            <ac:spMk id="499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23:41.178" v="654" actId="21"/>
          <ac:spMkLst>
            <pc:docMk/>
            <pc:sldMk cId="0" sldId="261"/>
            <ac:spMk id="50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1" creationId="{475BF131-AED7-D9E8-D51C-BFFB9708DE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2" creationId="{7C884CB1-014D-D37D-0625-A32AD8F3102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3" creationId="{BF280C18-0E5C-7B61-D0A9-1DD6E4A3B57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4" creationId="{FA5D8350-4A44-1945-D42F-B9F0541B4D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5" creationId="{85000CE4-9D1B-E4F4-B0CD-9CA447D71F0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6" creationId="{331F0170-935F-349A-FCAB-D71C2F094A5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7" creationId="{A116EFC4-1F1A-F492-94AF-053DBBCA75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8" creationId="{E7972752-F596-DC8F-BD8D-EF4EF82DF8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9" creationId="{2C67BC57-54F9-43E0-B6A6-3B28D41920E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0" creationId="{ADB5B92D-D332-F16C-7BA3-03C8A642C0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1" creationId="{88903DE9-75E3-0A01-0E6C-22668B73215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2" creationId="{4D014C48-377D-A774-C5D1-E732BBAE4A85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3" creationId="{6EE2EF97-39BA-439F-95C6-E1C6D22605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4" creationId="{4894A391-CAE5-78A2-56F6-C999B76B384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5" creationId="{576EF7FD-53C6-AE13-0D13-411CD2B36D7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6" creationId="{B3F3240D-9B65-4AC4-A091-FCE4E07654F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7" creationId="{687B589A-55F7-4828-B955-072F3520F7C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8" creationId="{350A7CB4-B387-1108-7630-8563D02819FD}"/>
          </ac:spMkLst>
        </pc:spChg>
        <pc:grpChg chg="add mod">
          <ac:chgData name="Деан Петков" userId="1a50eb439102c434" providerId="LiveId" clId="{3E5446D4-67BC-4D01-89F3-356E67B71AB1}" dt="2023-12-11T10:20:53.818" v="627" actId="1076"/>
          <ac:grpSpMkLst>
            <pc:docMk/>
            <pc:sldMk cId="0" sldId="261"/>
            <ac:grpSpMk id="2" creationId="{B047AE29-AE21-BC05-94A9-196F037012F2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2" creationId="{498C7772-19B8-636E-96F5-86161FEE210F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6" creationId="{D6E0569F-55C0-60F4-904B-8DCF3515F247}"/>
          </ac:grpSpMkLst>
        </pc:grpChg>
        <pc:grpChg chg="mod">
          <ac:chgData name="Деан Петков" userId="1a50eb439102c434" providerId="LiveId" clId="{3E5446D4-67BC-4D01-89F3-356E67B71AB1}" dt="2023-12-11T10:21:09.430" v="628"/>
          <ac:grpSpMkLst>
            <pc:docMk/>
            <pc:sldMk cId="0" sldId="261"/>
            <ac:grpSpMk id="37" creationId="{2AB28AC7-1ABA-3524-B5F0-F0A6115973D3}"/>
          </ac:grpSpMkLst>
        </pc:grpChg>
        <pc:grpChg chg="add mod">
          <ac:chgData name="Деан Петков" userId="1a50eb439102c434" providerId="LiveId" clId="{3E5446D4-67BC-4D01-89F3-356E67B71AB1}" dt="2023-12-11T10:21:18.767" v="633" actId="1076"/>
          <ac:grpSpMkLst>
            <pc:docMk/>
            <pc:sldMk cId="0" sldId="261"/>
            <ac:grpSpMk id="42" creationId="{E463897B-B828-8806-229F-866CDEE99D2D}"/>
          </ac:grpSpMkLst>
        </pc:grpChg>
        <pc:grpChg chg="add mod">
          <ac:chgData name="Деан Петков" userId="1a50eb439102c434" providerId="LiveId" clId="{3E5446D4-67BC-4D01-89F3-356E67B71AB1}" dt="2023-12-11T10:21:29.519" v="638" actId="1076"/>
          <ac:grpSpMkLst>
            <pc:docMk/>
            <pc:sldMk cId="0" sldId="261"/>
            <ac:grpSpMk id="46" creationId="{E3C6A56E-7836-EC44-D738-1184FA868FC1}"/>
          </ac:grpSpMkLst>
        </pc:grpChg>
        <pc:grpChg chg="mod">
          <ac:chgData name="Деан Петков" userId="1a50eb439102c434" providerId="LiveId" clId="{3E5446D4-67BC-4D01-89F3-356E67B71AB1}" dt="2023-12-11T10:21:16.577" v="632"/>
          <ac:grpSpMkLst>
            <pc:docMk/>
            <pc:sldMk cId="0" sldId="261"/>
            <ac:grpSpMk id="47" creationId="{B1732D05-6C47-FB3B-10D4-2E89BD53CE83}"/>
          </ac:grpSpMkLst>
        </pc:grpChg>
        <pc:grpChg chg="add mod">
          <ac:chgData name="Деан Петков" userId="1a50eb439102c434" providerId="LiveId" clId="{3E5446D4-67BC-4D01-89F3-356E67B71AB1}" dt="2023-12-11T10:23:35.646" v="653" actId="1076"/>
          <ac:grpSpMkLst>
            <pc:docMk/>
            <pc:sldMk cId="0" sldId="261"/>
            <ac:grpSpMk id="52" creationId="{AD99E821-8FA5-5715-2EE1-056450B0CAD8}"/>
          </ac:grpSpMkLst>
        </pc:grpChg>
        <pc:grpChg chg="add mod">
          <ac:chgData name="Деан Петков" userId="1a50eb439102c434" providerId="LiveId" clId="{3E5446D4-67BC-4D01-89F3-356E67B71AB1}" dt="2023-12-11T10:23:34.480" v="652" actId="1036"/>
          <ac:grpSpMkLst>
            <pc:docMk/>
            <pc:sldMk cId="0" sldId="261"/>
            <ac:grpSpMk id="477" creationId="{65987C35-1B4F-10B3-F345-2DF485B8BD05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0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4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46" creationId="{00000000-0000-0000-0000-000000000000}"/>
          </ac:grpSpMkLst>
        </pc:grpChg>
      </pc:sldChg>
      <pc:sldChg chg="add del">
        <pc:chgData name="Деан Петков" userId="1a50eb439102c434" providerId="LiveId" clId="{3E5446D4-67BC-4D01-89F3-356E67B71AB1}" dt="2023-12-11T10:36:56.470" v="741" actId="2696"/>
        <pc:sldMkLst>
          <pc:docMk/>
          <pc:sldMk cId="0" sldId="262"/>
        </pc:sldMkLst>
      </pc:sldChg>
      <pc:sldChg chg="add del">
        <pc:chgData name="Деан Петков" userId="1a50eb439102c434" providerId="LiveId" clId="{3E5446D4-67BC-4D01-89F3-356E67B71AB1}" dt="2023-12-11T10:36:55.509" v="740" actId="2696"/>
        <pc:sldMkLst>
          <pc:docMk/>
          <pc:sldMk cId="0" sldId="263"/>
        </pc:sldMkLst>
      </pc:sldChg>
      <pc:sldChg chg="addSp delSp modSp add del mod ord">
        <pc:chgData name="Деан Петков" userId="1a50eb439102c434" providerId="LiveId" clId="{3E5446D4-67BC-4D01-89F3-356E67B71AB1}" dt="2023-12-11T10:38:02.153" v="790" actId="14100"/>
        <pc:sldMkLst>
          <pc:docMk/>
          <pc:sldMk cId="0" sldId="264"/>
        </pc:sldMkLst>
        <pc:spChg chg="mod">
          <ac:chgData name="Деан Петков" userId="1a50eb439102c434" providerId="LiveId" clId="{3E5446D4-67BC-4D01-89F3-356E67B71AB1}" dt="2023-12-11T10:37:10.736" v="770" actId="20577"/>
          <ac:spMkLst>
            <pc:docMk/>
            <pc:sldMk cId="0" sldId="264"/>
            <ac:spMk id="640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40.147" v="737" actId="478"/>
          <ac:spMkLst>
            <pc:docMk/>
            <pc:sldMk cId="0" sldId="264"/>
            <ac:spMk id="641" creationId="{00000000-0000-0000-0000-000000000000}"/>
          </ac:spMkLst>
        </pc:spChg>
        <pc:spChg chg="del mod">
          <ac:chgData name="Деан Петков" userId="1a50eb439102c434" providerId="LiveId" clId="{3E5446D4-67BC-4D01-89F3-356E67B71AB1}" dt="2023-12-11T10:36:46.664" v="739" actId="21"/>
          <ac:spMkLst>
            <pc:docMk/>
            <pc:sldMk cId="0" sldId="264"/>
            <ac:spMk id="652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3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4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5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8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8:02.153" v="790" actId="14100"/>
          <ac:picMkLst>
            <pc:docMk/>
            <pc:sldMk cId="0" sldId="264"/>
            <ac:picMk id="2" creationId="{E67AE503-D708-0538-DB6A-0717FF3A287D}"/>
          </ac:picMkLst>
        </pc:picChg>
        <pc:picChg chg="add mod">
          <ac:chgData name="Деан Петков" userId="1a50eb439102c434" providerId="LiveId" clId="{3E5446D4-67BC-4D01-89F3-356E67B71AB1}" dt="2023-12-11T10:37:46.086" v="785" actId="1076"/>
          <ac:picMkLst>
            <pc:docMk/>
            <pc:sldMk cId="0" sldId="264"/>
            <ac:picMk id="3" creationId="{7E7C9CDF-596C-DBC8-36C3-5322981A51E7}"/>
          </ac:picMkLst>
        </pc:picChg>
        <pc:picChg chg="add mod">
          <ac:chgData name="Деан Петков" userId="1a50eb439102c434" providerId="LiveId" clId="{3E5446D4-67BC-4D01-89F3-356E67B71AB1}" dt="2023-12-11T10:37:43.491" v="784" actId="1076"/>
          <ac:picMkLst>
            <pc:docMk/>
            <pc:sldMk cId="0" sldId="264"/>
            <ac:picMk id="4" creationId="{38B640C9-C50F-ADDB-57BB-4AB4282F61C9}"/>
          </ac:picMkLst>
        </pc:picChg>
        <pc:picChg chg="del">
          <ac:chgData name="Деан Петков" userId="1a50eb439102c434" providerId="LiveId" clId="{3E5446D4-67BC-4D01-89F3-356E67B71AB1}" dt="2023-12-11T10:36:30.013" v="735" actId="478"/>
          <ac:picMkLst>
            <pc:docMk/>
            <pc:sldMk cId="0" sldId="264"/>
            <ac:picMk id="651" creationId="{00000000-0000-0000-0000-000000000000}"/>
          </ac:picMkLst>
        </pc:picChg>
      </pc:sldChg>
      <pc:sldChg chg="add del">
        <pc:chgData name="Деан Петков" userId="1a50eb439102c434" providerId="LiveId" clId="{3E5446D4-67BC-4D01-89F3-356E67B71AB1}" dt="2023-12-11T10:40:25.843" v="809" actId="2696"/>
        <pc:sldMkLst>
          <pc:docMk/>
          <pc:sldMk cId="0" sldId="265"/>
        </pc:sldMkLst>
      </pc:sldChg>
      <pc:sldChg chg="add del">
        <pc:chgData name="Деан Петков" userId="1a50eb439102c434" providerId="LiveId" clId="{3E5446D4-67BC-4D01-89F3-356E67B71AB1}" dt="2023-12-11T10:40:25.185" v="808" actId="2696"/>
        <pc:sldMkLst>
          <pc:docMk/>
          <pc:sldMk cId="0" sldId="266"/>
        </pc:sldMkLst>
      </pc:sldChg>
      <pc:sldChg chg="add del">
        <pc:chgData name="Деан Петков" userId="1a50eb439102c434" providerId="LiveId" clId="{3E5446D4-67BC-4D01-89F3-356E67B71AB1}" dt="2023-12-11T10:40:24.987" v="807" actId="2696"/>
        <pc:sldMkLst>
          <pc:docMk/>
          <pc:sldMk cId="0" sldId="267"/>
        </pc:sldMkLst>
      </pc:sldChg>
      <pc:sldChg chg="add del">
        <pc:chgData name="Деан Петков" userId="1a50eb439102c434" providerId="LiveId" clId="{3E5446D4-67BC-4D01-89F3-356E67B71AB1}" dt="2023-12-11T10:40:24.780" v="806" actId="2696"/>
        <pc:sldMkLst>
          <pc:docMk/>
          <pc:sldMk cId="0" sldId="268"/>
        </pc:sldMkLst>
      </pc:sldChg>
      <pc:sldChg chg="del">
        <pc:chgData name="Деан Петков" userId="1a50eb439102c434" providerId="LiveId" clId="{3E5446D4-67BC-4D01-89F3-356E67B71AB1}" dt="2023-12-11T10:24:30.526" v="720" actId="2696"/>
        <pc:sldMkLst>
          <pc:docMk/>
          <pc:sldMk cId="0" sldId="269"/>
        </pc:sldMkLst>
      </pc:sldChg>
      <pc:sldChg chg="del">
        <pc:chgData name="Деан Петков" userId="1a50eb439102c434" providerId="LiveId" clId="{3E5446D4-67BC-4D01-89F3-356E67B71AB1}" dt="2023-12-11T10:24:30.243" v="719" actId="2696"/>
        <pc:sldMkLst>
          <pc:docMk/>
          <pc:sldMk cId="0" sldId="270"/>
        </pc:sldMkLst>
      </pc:sldChg>
      <pc:sldChg chg="del">
        <pc:chgData name="Деан Петков" userId="1a50eb439102c434" providerId="LiveId" clId="{3E5446D4-67BC-4D01-89F3-356E67B71AB1}" dt="2023-12-11T10:24:30.031" v="718" actId="2696"/>
        <pc:sldMkLst>
          <pc:docMk/>
          <pc:sldMk cId="0" sldId="271"/>
        </pc:sldMkLst>
      </pc:sldChg>
      <pc:sldChg chg="del">
        <pc:chgData name="Деан Петков" userId="1a50eb439102c434" providerId="LiveId" clId="{3E5446D4-67BC-4D01-89F3-356E67B71AB1}" dt="2023-12-11T10:24:29.862" v="717" actId="2696"/>
        <pc:sldMkLst>
          <pc:docMk/>
          <pc:sldMk cId="0" sldId="272"/>
        </pc:sldMkLst>
      </pc:sldChg>
      <pc:sldChg chg="del">
        <pc:chgData name="Деан Петков" userId="1a50eb439102c434" providerId="LiveId" clId="{3E5446D4-67BC-4D01-89F3-356E67B71AB1}" dt="2023-12-11T10:24:29.620" v="716" actId="2696"/>
        <pc:sldMkLst>
          <pc:docMk/>
          <pc:sldMk cId="0" sldId="273"/>
        </pc:sldMkLst>
      </pc:sldChg>
      <pc:sldChg chg="del">
        <pc:chgData name="Деан Петков" userId="1a50eb439102c434" providerId="LiveId" clId="{3E5446D4-67BC-4D01-89F3-356E67B71AB1}" dt="2023-12-11T10:24:29.412" v="715" actId="2696"/>
        <pc:sldMkLst>
          <pc:docMk/>
          <pc:sldMk cId="0" sldId="274"/>
        </pc:sldMkLst>
      </pc:sldChg>
      <pc:sldChg chg="del">
        <pc:chgData name="Деан Петков" userId="1a50eb439102c434" providerId="LiveId" clId="{3E5446D4-67BC-4D01-89F3-356E67B71AB1}" dt="2023-12-11T10:24:29.156" v="714" actId="2696"/>
        <pc:sldMkLst>
          <pc:docMk/>
          <pc:sldMk cId="0" sldId="275"/>
        </pc:sldMkLst>
      </pc:sldChg>
      <pc:sldChg chg="del">
        <pc:chgData name="Деан Петков" userId="1a50eb439102c434" providerId="LiveId" clId="{3E5446D4-67BC-4D01-89F3-356E67B71AB1}" dt="2023-12-11T10:24:28.878" v="713" actId="2696"/>
        <pc:sldMkLst>
          <pc:docMk/>
          <pc:sldMk cId="0" sldId="276"/>
        </pc:sldMkLst>
      </pc:sldChg>
      <pc:sldChg chg="del">
        <pc:chgData name="Деан Петков" userId="1a50eb439102c434" providerId="LiveId" clId="{3E5446D4-67BC-4D01-89F3-356E67B71AB1}" dt="2023-12-11T10:24:28.549" v="712" actId="2696"/>
        <pc:sldMkLst>
          <pc:docMk/>
          <pc:sldMk cId="0" sldId="277"/>
        </pc:sldMkLst>
      </pc:sldChg>
      <pc:sldChg chg="del">
        <pc:chgData name="Деан Петков" userId="1a50eb439102c434" providerId="LiveId" clId="{3E5446D4-67BC-4D01-89F3-356E67B71AB1}" dt="2023-12-11T10:24:28.212" v="711" actId="2696"/>
        <pc:sldMkLst>
          <pc:docMk/>
          <pc:sldMk cId="0" sldId="278"/>
        </pc:sldMkLst>
      </pc:sldChg>
      <pc:sldChg chg="del">
        <pc:chgData name="Деан Петков" userId="1a50eb439102c434" providerId="LiveId" clId="{3E5446D4-67BC-4D01-89F3-356E67B71AB1}" dt="2023-12-11T10:24:28.004" v="710" actId="2696"/>
        <pc:sldMkLst>
          <pc:docMk/>
          <pc:sldMk cId="0" sldId="279"/>
        </pc:sldMkLst>
      </pc:sldChg>
      <pc:sldChg chg="del">
        <pc:chgData name="Деан Петков" userId="1a50eb439102c434" providerId="LiveId" clId="{3E5446D4-67BC-4D01-89F3-356E67B71AB1}" dt="2023-12-11T10:24:27.816" v="709" actId="2696"/>
        <pc:sldMkLst>
          <pc:docMk/>
          <pc:sldMk cId="0" sldId="280"/>
        </pc:sldMkLst>
      </pc:sldChg>
      <pc:sldChg chg="del">
        <pc:chgData name="Деан Петков" userId="1a50eb439102c434" providerId="LiveId" clId="{3E5446D4-67BC-4D01-89F3-356E67B71AB1}" dt="2023-12-11T10:24:27.603" v="708" actId="2696"/>
        <pc:sldMkLst>
          <pc:docMk/>
          <pc:sldMk cId="0" sldId="281"/>
        </pc:sldMkLst>
      </pc:sldChg>
      <pc:sldChg chg="del">
        <pc:chgData name="Деан Петков" userId="1a50eb439102c434" providerId="LiveId" clId="{3E5446D4-67BC-4D01-89F3-356E67B71AB1}" dt="2023-12-11T10:24:27.389" v="707" actId="2696"/>
        <pc:sldMkLst>
          <pc:docMk/>
          <pc:sldMk cId="0" sldId="282"/>
        </pc:sldMkLst>
      </pc:sldChg>
      <pc:sldChg chg="del">
        <pc:chgData name="Деан Петков" userId="1a50eb439102c434" providerId="LiveId" clId="{3E5446D4-67BC-4D01-89F3-356E67B71AB1}" dt="2023-12-11T10:24:27.192" v="706" actId="2696"/>
        <pc:sldMkLst>
          <pc:docMk/>
          <pc:sldMk cId="0" sldId="283"/>
        </pc:sldMkLst>
      </pc:sldChg>
      <pc:sldChg chg="del">
        <pc:chgData name="Деан Петков" userId="1a50eb439102c434" providerId="LiveId" clId="{3E5446D4-67BC-4D01-89F3-356E67B71AB1}" dt="2023-12-11T10:24:26.997" v="705" actId="2696"/>
        <pc:sldMkLst>
          <pc:docMk/>
          <pc:sldMk cId="0" sldId="284"/>
        </pc:sldMkLst>
      </pc:sldChg>
      <pc:sldChg chg="del">
        <pc:chgData name="Деан Петков" userId="1a50eb439102c434" providerId="LiveId" clId="{3E5446D4-67BC-4D01-89F3-356E67B71AB1}" dt="2023-12-11T10:24:26.834" v="704" actId="2696"/>
        <pc:sldMkLst>
          <pc:docMk/>
          <pc:sldMk cId="0" sldId="285"/>
        </pc:sldMkLst>
      </pc:sldChg>
      <pc:sldChg chg="del">
        <pc:chgData name="Деан Петков" userId="1a50eb439102c434" providerId="LiveId" clId="{3E5446D4-67BC-4D01-89F3-356E67B71AB1}" dt="2023-12-11T10:24:26.654" v="703" actId="2696"/>
        <pc:sldMkLst>
          <pc:docMk/>
          <pc:sldMk cId="0" sldId="286"/>
        </pc:sldMkLst>
      </pc:sldChg>
      <pc:sldChg chg="del">
        <pc:chgData name="Деан Петков" userId="1a50eb439102c434" providerId="LiveId" clId="{3E5446D4-67BC-4D01-89F3-356E67B71AB1}" dt="2023-12-11T10:24:26.463" v="702" actId="2696"/>
        <pc:sldMkLst>
          <pc:docMk/>
          <pc:sldMk cId="0" sldId="287"/>
        </pc:sldMkLst>
      </pc:sldChg>
      <pc:sldChg chg="del">
        <pc:chgData name="Деан Петков" userId="1a50eb439102c434" providerId="LiveId" clId="{3E5446D4-67BC-4D01-89F3-356E67B71AB1}" dt="2023-12-11T10:24:26.288" v="701" actId="2696"/>
        <pc:sldMkLst>
          <pc:docMk/>
          <pc:sldMk cId="0" sldId="288"/>
        </pc:sldMkLst>
      </pc:sldChg>
      <pc:sldChg chg="del">
        <pc:chgData name="Деан Петков" userId="1a50eb439102c434" providerId="LiveId" clId="{3E5446D4-67BC-4D01-89F3-356E67B71AB1}" dt="2023-12-11T10:24:26.106" v="700" actId="2696"/>
        <pc:sldMkLst>
          <pc:docMk/>
          <pc:sldMk cId="0" sldId="289"/>
        </pc:sldMkLst>
      </pc:sldChg>
      <pc:sldChg chg="del">
        <pc:chgData name="Деан Петков" userId="1a50eb439102c434" providerId="LiveId" clId="{3E5446D4-67BC-4D01-89F3-356E67B71AB1}" dt="2023-12-11T10:24:25.938" v="699" actId="2696"/>
        <pc:sldMkLst>
          <pc:docMk/>
          <pc:sldMk cId="0" sldId="290"/>
        </pc:sldMkLst>
      </pc:sldChg>
      <pc:sldMasterChg chg="del delSldLayout">
        <pc:chgData name="Деан Петков" userId="1a50eb439102c434" providerId="LiveId" clId="{3E5446D4-67BC-4D01-89F3-356E67B71AB1}" dt="2023-12-11T10:24:26.288" v="701" actId="2696"/>
        <pc:sldMasterMkLst>
          <pc:docMk/>
          <pc:sldMasterMk cId="0" sldId="2147483661"/>
        </pc:sldMasterMkLst>
        <pc:sldLayoutChg chg="del">
          <pc:chgData name="Деан Петков" userId="1a50eb439102c434" providerId="LiveId" clId="{3E5446D4-67BC-4D01-89F3-356E67B71AB1}" dt="2023-12-11T10:24:26.288" v="701" actId="2696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E0EC2-1DD2-467A-AC2E-0F9F37013C8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67A4F1B-4E3F-4097-BB44-29CC361AFAC5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FC03CAFB-C8E5-4191-9858-FAF8E610FC2B}" type="parTrans" cxnId="{9561AA90-2C3B-4895-8A42-165729A69871}">
      <dgm:prSet/>
      <dgm:spPr/>
      <dgm:t>
        <a:bodyPr/>
        <a:lstStyle/>
        <a:p>
          <a:endParaRPr lang="en-US"/>
        </a:p>
      </dgm:t>
    </dgm:pt>
    <dgm:pt modelId="{67C8A749-645F-4742-A259-96C7A52347BA}" type="sibTrans" cxnId="{9561AA90-2C3B-4895-8A42-165729A69871}">
      <dgm:prSet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DD271B62-9E15-496E-259A-92A516B2B434}"/>
              </a:ext>
            </a:extLst>
          </dgm14:cNvPr>
        </a:ext>
      </dgm:extLst>
    </dgm:pt>
    <dgm:pt modelId="{6B9B94E4-1C5F-42CA-82B4-379A145E94B7}" type="pres">
      <dgm:prSet presAssocID="{401E0EC2-1DD2-467A-AC2E-0F9F37013C82}" presName="Name0" presStyleCnt="0">
        <dgm:presLayoutVars>
          <dgm:chMax val="7"/>
          <dgm:chPref val="7"/>
          <dgm:dir/>
        </dgm:presLayoutVars>
      </dgm:prSet>
      <dgm:spPr/>
    </dgm:pt>
    <dgm:pt modelId="{0E3E6423-028C-43AE-81FA-B03172BBADE9}" type="pres">
      <dgm:prSet presAssocID="{401E0EC2-1DD2-467A-AC2E-0F9F37013C82}" presName="Name1" presStyleCnt="0"/>
      <dgm:spPr/>
    </dgm:pt>
    <dgm:pt modelId="{4E797FBF-E2E8-4B69-9ED7-F38CF3F329DE}" type="pres">
      <dgm:prSet presAssocID="{67C8A749-645F-4742-A259-96C7A52347BA}" presName="picture_1" presStyleCnt="0"/>
      <dgm:spPr/>
    </dgm:pt>
    <dgm:pt modelId="{FDA1716F-8B84-45FB-9918-A80E5D57A807}" type="pres">
      <dgm:prSet presAssocID="{67C8A749-645F-4742-A259-96C7A52347BA}" presName="pictureRepeatNode" presStyleLbl="alignImgPlace1" presStyleIdx="0" presStyleCnt="1"/>
      <dgm:spPr/>
    </dgm:pt>
    <dgm:pt modelId="{0117D349-BB67-42D5-9A21-9A1099B12839}" type="pres">
      <dgm:prSet presAssocID="{567A4F1B-4E3F-4097-BB44-29CC361AFAC5}" presName="text_1" presStyleLbl="node1" presStyleIdx="0" presStyleCnt="0">
        <dgm:presLayoutVars>
          <dgm:bulletEnabled val="1"/>
        </dgm:presLayoutVars>
      </dgm:prSet>
      <dgm:spPr/>
    </dgm:pt>
  </dgm:ptLst>
  <dgm:cxnLst>
    <dgm:cxn modelId="{9561AA90-2C3B-4895-8A42-165729A69871}" srcId="{401E0EC2-1DD2-467A-AC2E-0F9F37013C82}" destId="{567A4F1B-4E3F-4097-BB44-29CC361AFAC5}" srcOrd="0" destOrd="0" parTransId="{FC03CAFB-C8E5-4191-9858-FAF8E610FC2B}" sibTransId="{67C8A749-645F-4742-A259-96C7A52347BA}"/>
    <dgm:cxn modelId="{EC1FCAB4-AC20-463B-B07D-0289E7B5DD56}" type="presOf" srcId="{567A4F1B-4E3F-4097-BB44-29CC361AFAC5}" destId="{0117D349-BB67-42D5-9A21-9A1099B12839}" srcOrd="0" destOrd="0" presId="urn:microsoft.com/office/officeart/2008/layout/CircularPictureCallout"/>
    <dgm:cxn modelId="{C01BD2EA-6BC2-4E02-B157-49D0CF6296ED}" type="presOf" srcId="{67C8A749-645F-4742-A259-96C7A52347BA}" destId="{FDA1716F-8B84-45FB-9918-A80E5D57A807}" srcOrd="0" destOrd="0" presId="urn:microsoft.com/office/officeart/2008/layout/CircularPictureCallout"/>
    <dgm:cxn modelId="{3FE4C6F5-4C9B-4CED-9B50-48F115FDACA0}" type="presOf" srcId="{401E0EC2-1DD2-467A-AC2E-0F9F37013C82}" destId="{6B9B94E4-1C5F-42CA-82B4-379A145E94B7}" srcOrd="0" destOrd="0" presId="urn:microsoft.com/office/officeart/2008/layout/CircularPictureCallout"/>
    <dgm:cxn modelId="{71FC0F40-D347-408B-AC11-B4FD67F727B0}" type="presParOf" srcId="{6B9B94E4-1C5F-42CA-82B4-379A145E94B7}" destId="{0E3E6423-028C-43AE-81FA-B03172BBADE9}" srcOrd="0" destOrd="0" presId="urn:microsoft.com/office/officeart/2008/layout/CircularPictureCallout"/>
    <dgm:cxn modelId="{CAF16B61-4FD2-45FD-AC2A-D26E90852FA0}" type="presParOf" srcId="{0E3E6423-028C-43AE-81FA-B03172BBADE9}" destId="{4E797FBF-E2E8-4B69-9ED7-F38CF3F329DE}" srcOrd="0" destOrd="0" presId="urn:microsoft.com/office/officeart/2008/layout/CircularPictureCallout"/>
    <dgm:cxn modelId="{AEE55951-6158-4612-B864-1F0623A62D4D}" type="presParOf" srcId="{4E797FBF-E2E8-4B69-9ED7-F38CF3F329DE}" destId="{FDA1716F-8B84-45FB-9918-A80E5D57A807}" srcOrd="0" destOrd="0" presId="urn:microsoft.com/office/officeart/2008/layout/CircularPictureCallout"/>
    <dgm:cxn modelId="{0AA6FA79-21D8-4F79-BD76-703F5E7DEF7B}" type="presParOf" srcId="{0E3E6423-028C-43AE-81FA-B03172BBADE9}" destId="{0117D349-BB67-42D5-9A21-9A1099B1283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569B7-59D8-483E-80A2-0FF89CFFC44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0E5BCE4-5E11-4AEF-99AE-0D74EC705ADA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gm:t>
    </dgm:pt>
    <dgm:pt modelId="{183FEE71-BD88-4C43-BAFB-E933F509901E}" type="parTrans" cxnId="{C69640A3-9FF6-4428-9812-DDC3E01AEFE9}">
      <dgm:prSet/>
      <dgm:spPr/>
      <dgm:t>
        <a:bodyPr/>
        <a:lstStyle/>
        <a:p>
          <a:endParaRPr lang="en-US"/>
        </a:p>
      </dgm:t>
    </dgm:pt>
    <dgm:pt modelId="{03845082-D898-450A-BFE8-68B294A6A64A}" type="sibTrans" cxnId="{C69640A3-9FF6-4428-9812-DDC3E01AEFE9}">
      <dgm:prSet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hild with his arms crossed&#10;&#10;Description automatically generated">
            <a:extLst>
              <a:ext uri="{FF2B5EF4-FFF2-40B4-BE49-F238E27FC236}">
                <a16:creationId xmlns:a16="http://schemas.microsoft.com/office/drawing/2014/main" id="{A0374D53-32C8-2D13-5F8D-955666A14C27}"/>
              </a:ext>
            </a:extLst>
          </dgm14:cNvPr>
        </a:ext>
      </dgm:extLst>
    </dgm:pt>
    <dgm:pt modelId="{CEB3D14F-8B28-445A-A25E-D03EB9EB04BF}" type="pres">
      <dgm:prSet presAssocID="{CCC569B7-59D8-483E-80A2-0FF89CFFC448}" presName="Name0" presStyleCnt="0">
        <dgm:presLayoutVars>
          <dgm:chMax val="7"/>
          <dgm:chPref val="7"/>
          <dgm:dir/>
        </dgm:presLayoutVars>
      </dgm:prSet>
      <dgm:spPr/>
    </dgm:pt>
    <dgm:pt modelId="{9A25AD4E-AE0E-43ED-A9AE-E4C1CEA7F5D7}" type="pres">
      <dgm:prSet presAssocID="{CCC569B7-59D8-483E-80A2-0FF89CFFC448}" presName="Name1" presStyleCnt="0"/>
      <dgm:spPr/>
    </dgm:pt>
    <dgm:pt modelId="{980B2672-3982-4100-9EAF-FF495D18D04A}" type="pres">
      <dgm:prSet presAssocID="{03845082-D898-450A-BFE8-68B294A6A64A}" presName="picture_1" presStyleCnt="0"/>
      <dgm:spPr/>
    </dgm:pt>
    <dgm:pt modelId="{B0BC8E70-C3AD-4DC0-A42B-5D8FD37D2BF7}" type="pres">
      <dgm:prSet presAssocID="{03845082-D898-450A-BFE8-68B294A6A64A}" presName="pictureRepeatNode" presStyleLbl="alignImgPlace1" presStyleIdx="0" presStyleCnt="1" custScaleX="105367" custScaleY="105367" custLinFactNeighborX="-3455" custLinFactNeighborY="-4577"/>
      <dgm:spPr/>
    </dgm:pt>
    <dgm:pt modelId="{BA6EB2DE-E93C-4C66-8576-862957B83B45}" type="pres">
      <dgm:prSet presAssocID="{D0E5BCE4-5E11-4AEF-99AE-0D74EC705AD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12EE0A28-A201-42B1-81F7-0CAC04A3193B}" type="presOf" srcId="{D0E5BCE4-5E11-4AEF-99AE-0D74EC705ADA}" destId="{BA6EB2DE-E93C-4C66-8576-862957B83B45}" srcOrd="0" destOrd="0" presId="urn:microsoft.com/office/officeart/2008/layout/CircularPictureCallout"/>
    <dgm:cxn modelId="{C69640A3-9FF6-4428-9812-DDC3E01AEFE9}" srcId="{CCC569B7-59D8-483E-80A2-0FF89CFFC448}" destId="{D0E5BCE4-5E11-4AEF-99AE-0D74EC705ADA}" srcOrd="0" destOrd="0" parTransId="{183FEE71-BD88-4C43-BAFB-E933F509901E}" sibTransId="{03845082-D898-450A-BFE8-68B294A6A64A}"/>
    <dgm:cxn modelId="{2F05D3C0-CE7B-4A8A-8953-9EF7046709FF}" type="presOf" srcId="{03845082-D898-450A-BFE8-68B294A6A64A}" destId="{B0BC8E70-C3AD-4DC0-A42B-5D8FD37D2BF7}" srcOrd="0" destOrd="0" presId="urn:microsoft.com/office/officeart/2008/layout/CircularPictureCallout"/>
    <dgm:cxn modelId="{645E5AE0-F9EE-494F-B484-2E6D9B979F8B}" type="presOf" srcId="{CCC569B7-59D8-483E-80A2-0FF89CFFC448}" destId="{CEB3D14F-8B28-445A-A25E-D03EB9EB04BF}" srcOrd="0" destOrd="0" presId="urn:microsoft.com/office/officeart/2008/layout/CircularPictureCallout"/>
    <dgm:cxn modelId="{605DEC10-9BD3-4C84-9686-0D31EDC42FB8}" type="presParOf" srcId="{CEB3D14F-8B28-445A-A25E-D03EB9EB04BF}" destId="{9A25AD4E-AE0E-43ED-A9AE-E4C1CEA7F5D7}" srcOrd="0" destOrd="0" presId="urn:microsoft.com/office/officeart/2008/layout/CircularPictureCallout"/>
    <dgm:cxn modelId="{235406CF-472A-436E-B318-0E5FCE7B74B1}" type="presParOf" srcId="{9A25AD4E-AE0E-43ED-A9AE-E4C1CEA7F5D7}" destId="{980B2672-3982-4100-9EAF-FF495D18D04A}" srcOrd="0" destOrd="0" presId="urn:microsoft.com/office/officeart/2008/layout/CircularPictureCallout"/>
    <dgm:cxn modelId="{75C62C8A-46E4-4DF8-AC39-468AB73832D6}" type="presParOf" srcId="{980B2672-3982-4100-9EAF-FF495D18D04A}" destId="{B0BC8E70-C3AD-4DC0-A42B-5D8FD37D2BF7}" srcOrd="0" destOrd="0" presId="urn:microsoft.com/office/officeart/2008/layout/CircularPictureCallout"/>
    <dgm:cxn modelId="{EF832867-DBAE-4C01-9D3B-BA5C2FF5CDCB}" type="presParOf" srcId="{9A25AD4E-AE0E-43ED-A9AE-E4C1CEA7F5D7}" destId="{BA6EB2DE-E93C-4C66-8576-862957B83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890B3-ED7F-43E2-BD5E-00C0798C6C6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8DE4E34-10FD-49ED-9F57-304118093F09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E7DDD4F0-A278-4CF0-879C-4D7D07BAED13}" type="parTrans" cxnId="{5DD6EEA4-9C64-488C-AAD5-08041A4619D7}">
      <dgm:prSet/>
      <dgm:spPr/>
      <dgm:t>
        <a:bodyPr/>
        <a:lstStyle/>
        <a:p>
          <a:endParaRPr lang="en-US"/>
        </a:p>
      </dgm:t>
    </dgm:pt>
    <dgm:pt modelId="{D7C9E7D5-C120-4B03-90DD-EA0D09AEEAF2}" type="sibTrans" cxnId="{5DD6EEA4-9C64-488C-AAD5-08041A4619D7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in a white shirt&#10;&#10;Description automatically generated">
            <a:extLst>
              <a:ext uri="{FF2B5EF4-FFF2-40B4-BE49-F238E27FC236}">
                <a16:creationId xmlns:a16="http://schemas.microsoft.com/office/drawing/2014/main" id="{A8404FC3-8216-A31F-579D-FC09822CFD24}"/>
              </a:ext>
            </a:extLst>
          </dgm14:cNvPr>
        </a:ext>
      </dgm:extLst>
    </dgm:pt>
    <dgm:pt modelId="{0C997981-32DF-4212-8E81-3F06B93FD6E2}" type="pres">
      <dgm:prSet presAssocID="{9EF890B3-ED7F-43E2-BD5E-00C0798C6C67}" presName="Name0" presStyleCnt="0">
        <dgm:presLayoutVars>
          <dgm:chMax val="7"/>
          <dgm:chPref val="7"/>
          <dgm:dir/>
        </dgm:presLayoutVars>
      </dgm:prSet>
      <dgm:spPr/>
    </dgm:pt>
    <dgm:pt modelId="{F40F31F8-63F4-47C0-93B9-AB3C8F276515}" type="pres">
      <dgm:prSet presAssocID="{9EF890B3-ED7F-43E2-BD5E-00C0798C6C67}" presName="Name1" presStyleCnt="0"/>
      <dgm:spPr/>
    </dgm:pt>
    <dgm:pt modelId="{96D2CC75-4CB9-4373-81A6-23D23B1AA496}" type="pres">
      <dgm:prSet presAssocID="{D7C9E7D5-C120-4B03-90DD-EA0D09AEEAF2}" presName="picture_1" presStyleCnt="0"/>
      <dgm:spPr/>
    </dgm:pt>
    <dgm:pt modelId="{E72C5775-59DF-4AC4-A420-F6539A18EB57}" type="pres">
      <dgm:prSet presAssocID="{D7C9E7D5-C120-4B03-90DD-EA0D09AEEAF2}" presName="pictureRepeatNode" presStyleLbl="alignImgPlace1" presStyleIdx="0" presStyleCnt="1" custLinFactNeighborY="-4592"/>
      <dgm:spPr/>
    </dgm:pt>
    <dgm:pt modelId="{4D5DAC8C-8782-4744-B05D-AD47A2BDA00B}" type="pres">
      <dgm:prSet presAssocID="{C8DE4E34-10FD-49ED-9F57-304118093F0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DD6EEA4-9C64-488C-AAD5-08041A4619D7}" srcId="{9EF890B3-ED7F-43E2-BD5E-00C0798C6C67}" destId="{C8DE4E34-10FD-49ED-9F57-304118093F09}" srcOrd="0" destOrd="0" parTransId="{E7DDD4F0-A278-4CF0-879C-4D7D07BAED13}" sibTransId="{D7C9E7D5-C120-4B03-90DD-EA0D09AEEAF2}"/>
    <dgm:cxn modelId="{8EFCA5A5-5A79-4992-AF69-D2A71D6424C7}" type="presOf" srcId="{C8DE4E34-10FD-49ED-9F57-304118093F09}" destId="{4D5DAC8C-8782-4744-B05D-AD47A2BDA00B}" srcOrd="0" destOrd="0" presId="urn:microsoft.com/office/officeart/2008/layout/CircularPictureCallout"/>
    <dgm:cxn modelId="{DB47F3AF-E54D-4E62-9089-C0EDBCBEC701}" type="presOf" srcId="{D7C9E7D5-C120-4B03-90DD-EA0D09AEEAF2}" destId="{E72C5775-59DF-4AC4-A420-F6539A18EB57}" srcOrd="0" destOrd="0" presId="urn:microsoft.com/office/officeart/2008/layout/CircularPictureCallout"/>
    <dgm:cxn modelId="{5BD2E1F8-633A-4553-9289-8A8CF40A2526}" type="presOf" srcId="{9EF890B3-ED7F-43E2-BD5E-00C0798C6C67}" destId="{0C997981-32DF-4212-8E81-3F06B93FD6E2}" srcOrd="0" destOrd="0" presId="urn:microsoft.com/office/officeart/2008/layout/CircularPictureCallout"/>
    <dgm:cxn modelId="{42D8F767-BBF6-4445-9E8C-99D80B495204}" type="presParOf" srcId="{0C997981-32DF-4212-8E81-3F06B93FD6E2}" destId="{F40F31F8-63F4-47C0-93B9-AB3C8F276515}" srcOrd="0" destOrd="0" presId="urn:microsoft.com/office/officeart/2008/layout/CircularPictureCallout"/>
    <dgm:cxn modelId="{0B801D7C-72B8-49CF-943D-FBA9E2DB104C}" type="presParOf" srcId="{F40F31F8-63F4-47C0-93B9-AB3C8F276515}" destId="{96D2CC75-4CB9-4373-81A6-23D23B1AA496}" srcOrd="0" destOrd="0" presId="urn:microsoft.com/office/officeart/2008/layout/CircularPictureCallout"/>
    <dgm:cxn modelId="{EB427CF4-F26D-4932-B228-BCBD92BA39AA}" type="presParOf" srcId="{96D2CC75-4CB9-4373-81A6-23D23B1AA496}" destId="{E72C5775-59DF-4AC4-A420-F6539A18EB57}" srcOrd="0" destOrd="0" presId="urn:microsoft.com/office/officeart/2008/layout/CircularPictureCallout"/>
    <dgm:cxn modelId="{2ADB77A4-E526-485F-8738-DB12C98469D5}" type="presParOf" srcId="{F40F31F8-63F4-47C0-93B9-AB3C8F276515}" destId="{4D5DAC8C-8782-4744-B05D-AD47A2BDA0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E4C3D7-25C5-4A2F-8D43-188B02FD170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4D7A499-701E-4847-8DCA-06BB83155E33}">
      <dgm:prSet phldrT="[Text]"/>
      <dgm:spPr/>
      <dgm:t>
        <a:bodyPr/>
        <a:lstStyle/>
        <a:p>
          <a:r>
            <a:rPr lang="en-US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318CDE39-34E3-4760-8A36-4D8920876054}" type="parTrans" cxnId="{9C53AF5A-630E-4F35-813A-CEE2089FF78A}">
      <dgm:prSet/>
      <dgm:spPr/>
      <dgm:t>
        <a:bodyPr/>
        <a:lstStyle/>
        <a:p>
          <a:endParaRPr lang="en-US"/>
        </a:p>
      </dgm:t>
    </dgm:pt>
    <dgm:pt modelId="{1761381D-53B2-487C-BF67-07C4CED54EC4}" type="sibTrans" cxnId="{9C53AF5A-630E-4F35-813A-CEE2089FF78A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F47AD55C-6770-4B0F-85D2-2DE13B3BC2D5}" type="pres">
      <dgm:prSet presAssocID="{32E4C3D7-25C5-4A2F-8D43-188B02FD1709}" presName="Name0" presStyleCnt="0">
        <dgm:presLayoutVars>
          <dgm:chMax val="7"/>
          <dgm:chPref val="7"/>
          <dgm:dir/>
        </dgm:presLayoutVars>
      </dgm:prSet>
      <dgm:spPr/>
    </dgm:pt>
    <dgm:pt modelId="{A1595320-3B47-43D9-8B4E-071F4CA77BD6}" type="pres">
      <dgm:prSet presAssocID="{32E4C3D7-25C5-4A2F-8D43-188B02FD1709}" presName="Name1" presStyleCnt="0"/>
      <dgm:spPr/>
    </dgm:pt>
    <dgm:pt modelId="{18F7A47D-3EE8-466E-B2BF-662867627929}" type="pres">
      <dgm:prSet presAssocID="{1761381D-53B2-487C-BF67-07C4CED54EC4}" presName="picture_1" presStyleCnt="0"/>
      <dgm:spPr/>
    </dgm:pt>
    <dgm:pt modelId="{C5276854-1FFC-49EB-9FA7-F71822CD0D73}" type="pres">
      <dgm:prSet presAssocID="{1761381D-53B2-487C-BF67-07C4CED54EC4}" presName="pictureRepeatNode" presStyleLbl="alignImgPlace1" presStyleIdx="0" presStyleCnt="1" custLinFactNeighborY="-3899"/>
      <dgm:spPr/>
    </dgm:pt>
    <dgm:pt modelId="{ACB230D8-345A-423F-8567-43F0426FE27F}" type="pres">
      <dgm:prSet presAssocID="{D4D7A499-701E-4847-8DCA-06BB83155E33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1A2272F-55C3-440E-97B2-11694CFF1851}" type="presOf" srcId="{D4D7A499-701E-4847-8DCA-06BB83155E33}" destId="{ACB230D8-345A-423F-8567-43F0426FE27F}" srcOrd="0" destOrd="0" presId="urn:microsoft.com/office/officeart/2008/layout/CircularPictureCallout"/>
    <dgm:cxn modelId="{9C53AF5A-630E-4F35-813A-CEE2089FF78A}" srcId="{32E4C3D7-25C5-4A2F-8D43-188B02FD1709}" destId="{D4D7A499-701E-4847-8DCA-06BB83155E33}" srcOrd="0" destOrd="0" parTransId="{318CDE39-34E3-4760-8A36-4D8920876054}" sibTransId="{1761381D-53B2-487C-BF67-07C4CED54EC4}"/>
    <dgm:cxn modelId="{3B4260E7-2641-4D2E-89A2-8921EEF2B439}" type="presOf" srcId="{32E4C3D7-25C5-4A2F-8D43-188B02FD1709}" destId="{F47AD55C-6770-4B0F-85D2-2DE13B3BC2D5}" srcOrd="0" destOrd="0" presId="urn:microsoft.com/office/officeart/2008/layout/CircularPictureCallout"/>
    <dgm:cxn modelId="{93E174F7-94FB-44C9-8CA5-C0748B444A28}" type="presOf" srcId="{1761381D-53B2-487C-BF67-07C4CED54EC4}" destId="{C5276854-1FFC-49EB-9FA7-F71822CD0D73}" srcOrd="0" destOrd="0" presId="urn:microsoft.com/office/officeart/2008/layout/CircularPictureCallout"/>
    <dgm:cxn modelId="{ADD9C0B0-F980-4FE1-B8E1-CF4EADC357EF}" type="presParOf" srcId="{F47AD55C-6770-4B0F-85D2-2DE13B3BC2D5}" destId="{A1595320-3B47-43D9-8B4E-071F4CA77BD6}" srcOrd="0" destOrd="0" presId="urn:microsoft.com/office/officeart/2008/layout/CircularPictureCallout"/>
    <dgm:cxn modelId="{234D0184-B569-4A91-8027-D0CA0469CA68}" type="presParOf" srcId="{A1595320-3B47-43D9-8B4E-071F4CA77BD6}" destId="{18F7A47D-3EE8-466E-B2BF-662867627929}" srcOrd="0" destOrd="0" presId="urn:microsoft.com/office/officeart/2008/layout/CircularPictureCallout"/>
    <dgm:cxn modelId="{D65B7DA4-2E25-47B0-9AF1-368009C0B53A}" type="presParOf" srcId="{18F7A47D-3EE8-466E-B2BF-662867627929}" destId="{C5276854-1FFC-49EB-9FA7-F71822CD0D73}" srcOrd="0" destOrd="0" presId="urn:microsoft.com/office/officeart/2008/layout/CircularPictureCallout"/>
    <dgm:cxn modelId="{5C808548-652E-4E62-8DCE-D4720124C758}" type="presParOf" srcId="{A1595320-3B47-43D9-8B4E-071F4CA77BD6}" destId="{ACB230D8-345A-423F-8567-43F0426FE27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1716F-8B84-45FB-9918-A80E5D57A807}">
      <dsp:nvSpPr>
        <dsp:cNvPr id="0" name=""/>
        <dsp:cNvSpPr/>
      </dsp:nvSpPr>
      <dsp:spPr>
        <a:xfrm>
          <a:off x="622732" y="696894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7D349-BB67-42D5-9A21-9A1099B12839}">
      <dsp:nvSpPr>
        <dsp:cNvPr id="0" name=""/>
        <dsp:cNvSpPr/>
      </dsp:nvSpPr>
      <dsp:spPr>
        <a:xfrm>
          <a:off x="846915" y="1358235"/>
          <a:ext cx="797097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sz="1500" kern="1200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sz="15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846915" y="1358235"/>
        <a:ext cx="797097" cy="411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C8E70-C3AD-4DC0-A42B-5D8FD37D2BF7}">
      <dsp:nvSpPr>
        <dsp:cNvPr id="0" name=""/>
        <dsp:cNvSpPr/>
      </dsp:nvSpPr>
      <dsp:spPr>
        <a:xfrm>
          <a:off x="525375" y="451237"/>
          <a:ext cx="1262091" cy="12620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EB2DE-E93C-4C66-8576-862957B83B45}">
      <dsp:nvSpPr>
        <dsp:cNvPr id="0" name=""/>
        <dsp:cNvSpPr/>
      </dsp:nvSpPr>
      <dsp:spPr>
        <a:xfrm>
          <a:off x="814507" y="1174238"/>
          <a:ext cx="766595" cy="39527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sp:txBody>
      <dsp:txXfrm>
        <a:off x="814507" y="1174238"/>
        <a:ext cx="766595" cy="395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5775-59DF-4AC4-A420-F6539A18EB57}">
      <dsp:nvSpPr>
        <dsp:cNvPr id="0" name=""/>
        <dsp:cNvSpPr/>
      </dsp:nvSpPr>
      <dsp:spPr>
        <a:xfrm>
          <a:off x="622732" y="639702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DAC8C-8782-4744-B05D-AD47A2BDA00B}">
      <dsp:nvSpPr>
        <dsp:cNvPr id="0" name=""/>
        <dsp:cNvSpPr/>
      </dsp:nvSpPr>
      <dsp:spPr>
        <a:xfrm>
          <a:off x="846915" y="1358235"/>
          <a:ext cx="797097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sz="1500" kern="1200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sz="15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846915" y="1358235"/>
        <a:ext cx="797097" cy="411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76854-1FFC-49EB-9FA7-F71822CD0D73}">
      <dsp:nvSpPr>
        <dsp:cNvPr id="0" name=""/>
        <dsp:cNvSpPr/>
      </dsp:nvSpPr>
      <dsp:spPr>
        <a:xfrm>
          <a:off x="640850" y="770694"/>
          <a:ext cx="1281701" cy="128170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230D8-345A-423F-8567-43F0426FE27F}">
      <dsp:nvSpPr>
        <dsp:cNvPr id="0" name=""/>
        <dsp:cNvSpPr/>
      </dsp:nvSpPr>
      <dsp:spPr>
        <a:xfrm>
          <a:off x="871556" y="1501251"/>
          <a:ext cx="820288" cy="4229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sz="1500" kern="1200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sz="15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871556" y="1501251"/>
        <a:ext cx="820288" cy="42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a06130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a06130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a0613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a06130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75588d0e4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75588d0e4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f077a519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f077a519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8379925" y="417850"/>
            <a:ext cx="1967984" cy="4848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 flipH="1">
            <a:off x="7469715" y="2385097"/>
            <a:ext cx="2063762" cy="739622"/>
            <a:chOff x="6680975" y="98150"/>
            <a:chExt cx="2463017" cy="882709"/>
          </a:xfrm>
        </p:grpSpPr>
        <p:sp>
          <p:nvSpPr>
            <p:cNvPr id="27" name="Google Shape;27;p4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-476000" y="28543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hau Philomene One"/>
              <a:buNone/>
              <a:defRPr sz="24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744855" y="1555094"/>
            <a:ext cx="5442000" cy="1397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T</a:t>
            </a:r>
            <a:r>
              <a:rPr lang="en-US" sz="4900" dirty="0"/>
              <a:t>EAM</a:t>
            </a:r>
            <a:br>
              <a:rPr lang="en-US" sz="4900" dirty="0"/>
            </a:br>
            <a:r>
              <a:rPr lang="en-US" sz="4900" dirty="0"/>
              <a:t> WOODHEX</a:t>
            </a:r>
            <a:endParaRPr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858749" y="3521466"/>
            <a:ext cx="5117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Project on the topic ”Green Challenges”</a:t>
            </a:r>
            <a:endParaRPr sz="1600" dirty="0"/>
          </a:p>
        </p:txBody>
      </p:sp>
      <p:grpSp>
        <p:nvGrpSpPr>
          <p:cNvPr id="70" name="Google Shape;70;p15"/>
          <p:cNvGrpSpPr/>
          <p:nvPr/>
        </p:nvGrpSpPr>
        <p:grpSpPr>
          <a:xfrm>
            <a:off x="6495246" y="1248862"/>
            <a:ext cx="2755533" cy="4030891"/>
            <a:chOff x="6462350" y="1249600"/>
            <a:chExt cx="2755533" cy="4030891"/>
          </a:xfrm>
        </p:grpSpPr>
        <p:sp>
          <p:nvSpPr>
            <p:cNvPr id="71" name="Google Shape;71;p15"/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-12850" y="1205875"/>
            <a:ext cx="2755533" cy="4030891"/>
            <a:chOff x="-12850" y="1205375"/>
            <a:chExt cx="2755533" cy="4030891"/>
          </a:xfrm>
        </p:grpSpPr>
        <p:sp>
          <p:nvSpPr>
            <p:cNvPr id="111" name="Google Shape;111;p15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41495" y="188158"/>
            <a:ext cx="7704000" cy="898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team:</a:t>
            </a:r>
            <a:br>
              <a:rPr lang="en" dirty="0"/>
            </a:br>
            <a:r>
              <a:rPr lang="en" sz="1800" dirty="0"/>
              <a:t>Sorted by names </a:t>
            </a:r>
            <a:r>
              <a:rPr lang="en-US" sz="1800" dirty="0"/>
              <a:t>and roles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  <p:grpSp>
        <p:nvGrpSpPr>
          <p:cNvPr id="157" name="Google Shape;157;p16"/>
          <p:cNvGrpSpPr/>
          <p:nvPr/>
        </p:nvGrpSpPr>
        <p:grpSpPr>
          <a:xfrm flipH="1">
            <a:off x="7445049" y="2423133"/>
            <a:ext cx="930825" cy="2908879"/>
            <a:chOff x="96303" y="343149"/>
            <a:chExt cx="1484095" cy="4637881"/>
          </a:xfrm>
        </p:grpSpPr>
        <p:sp>
          <p:nvSpPr>
            <p:cNvPr id="158" name="Google Shape;158;p16"/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flipH="1">
            <a:off x="8063174" y="1539452"/>
            <a:ext cx="1170951" cy="3659288"/>
            <a:chOff x="-28822" y="621287"/>
            <a:chExt cx="1484095" cy="4637881"/>
          </a:xfrm>
        </p:grpSpPr>
        <p:grpSp>
          <p:nvGrpSpPr>
            <p:cNvPr id="162" name="Google Shape;162;p16"/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7BBAF4-D247-38DC-4218-00DD531E2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821801"/>
              </p:ext>
            </p:extLst>
          </p:nvPr>
        </p:nvGraphicFramePr>
        <p:xfrm>
          <a:off x="-342567" y="641881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894850E-909D-9D67-A379-72480A22E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822909"/>
              </p:ext>
            </p:extLst>
          </p:nvPr>
        </p:nvGraphicFramePr>
        <p:xfrm>
          <a:off x="1568682" y="900661"/>
          <a:ext cx="2395610" cy="227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8E2D47B-24C1-76CC-72DD-90E4FB5A3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631973"/>
              </p:ext>
            </p:extLst>
          </p:nvPr>
        </p:nvGraphicFramePr>
        <p:xfrm>
          <a:off x="3436447" y="718141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CCD2322-FF5D-56D9-B73F-5D60C84D9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92412"/>
              </p:ext>
            </p:extLst>
          </p:nvPr>
        </p:nvGraphicFramePr>
        <p:xfrm>
          <a:off x="5351988" y="574159"/>
          <a:ext cx="2563402" cy="292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6" name="Google Shape;210;p17">
            <a:extLst>
              <a:ext uri="{FF2B5EF4-FFF2-40B4-BE49-F238E27FC236}">
                <a16:creationId xmlns:a16="http://schemas.microsoft.com/office/drawing/2014/main" id="{10E63D75-24DB-58E9-3739-76C3ADC4DDA0}"/>
              </a:ext>
            </a:extLst>
          </p:cNvPr>
          <p:cNvSpPr txBox="1"/>
          <p:nvPr/>
        </p:nvSpPr>
        <p:spPr>
          <a:xfrm>
            <a:off x="-43753" y="2793162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Scrum Trainer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" name="Google Shape;210;p17">
            <a:extLst>
              <a:ext uri="{FF2B5EF4-FFF2-40B4-BE49-F238E27FC236}">
                <a16:creationId xmlns:a16="http://schemas.microsoft.com/office/drawing/2014/main" id="{229EA01C-3F72-89EF-0185-157A39F94F1C}"/>
              </a:ext>
            </a:extLst>
          </p:cNvPr>
          <p:cNvSpPr txBox="1"/>
          <p:nvPr/>
        </p:nvSpPr>
        <p:spPr>
          <a:xfrm>
            <a:off x="1819837" y="2793162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Designer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" name="Google Shape;210;p17">
            <a:extLst>
              <a:ext uri="{FF2B5EF4-FFF2-40B4-BE49-F238E27FC236}">
                <a16:creationId xmlns:a16="http://schemas.microsoft.com/office/drawing/2014/main" id="{FB979F72-5BB5-9C4A-527B-57FB9368D8D5}"/>
              </a:ext>
            </a:extLst>
          </p:cNvPr>
          <p:cNvSpPr txBox="1"/>
          <p:nvPr/>
        </p:nvSpPr>
        <p:spPr>
          <a:xfrm>
            <a:off x="3726875" y="2793119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" name="Google Shape;210;p17">
            <a:extLst>
              <a:ext uri="{FF2B5EF4-FFF2-40B4-BE49-F238E27FC236}">
                <a16:creationId xmlns:a16="http://schemas.microsoft.com/office/drawing/2014/main" id="{45C83E1F-8170-A1EE-F642-261430D980D3}"/>
              </a:ext>
            </a:extLst>
          </p:cNvPr>
          <p:cNvSpPr txBox="1"/>
          <p:nvPr/>
        </p:nvSpPr>
        <p:spPr>
          <a:xfrm>
            <a:off x="5784216" y="2807407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grpSp>
        <p:nvGrpSpPr>
          <p:cNvPr id="196" name="Google Shape;196;p17"/>
          <p:cNvGrpSpPr/>
          <p:nvPr/>
        </p:nvGrpSpPr>
        <p:grpSpPr>
          <a:xfrm>
            <a:off x="4837481" y="1668150"/>
            <a:ext cx="2412424" cy="958325"/>
            <a:chOff x="6530550" y="1634175"/>
            <a:chExt cx="2412424" cy="958325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7042530" y="1650194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Design creation</a:t>
              </a: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7049674" y="2104700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Make the design </a:t>
              </a: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6530550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02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4852811" y="3243295"/>
            <a:ext cx="2683844" cy="1057025"/>
            <a:chOff x="6545880" y="3209320"/>
            <a:chExt cx="2683844" cy="1057025"/>
          </a:xfrm>
        </p:grpSpPr>
        <p:sp>
          <p:nvSpPr>
            <p:cNvPr id="201" name="Google Shape;201;p17"/>
            <p:cNvSpPr txBox="1"/>
            <p:nvPr/>
          </p:nvSpPr>
          <p:spPr>
            <a:xfrm>
              <a:off x="7094905" y="3249220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Presenting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7094905" y="3778545"/>
              <a:ext cx="2134819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Final Stage - Presentation in front of judges.</a:t>
              </a: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6545880" y="3209320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04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718852" y="3243295"/>
            <a:ext cx="2364780" cy="1015500"/>
            <a:chOff x="720007" y="3171504"/>
            <a:chExt cx="2364780" cy="1015500"/>
          </a:xfrm>
        </p:grpSpPr>
        <p:sp>
          <p:nvSpPr>
            <p:cNvPr id="205" name="Google Shape;205;p17"/>
            <p:cNvSpPr txBox="1"/>
            <p:nvPr/>
          </p:nvSpPr>
          <p:spPr>
            <a:xfrm>
              <a:off x="1191487" y="3219191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Development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1187154" y="3699204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Create the basic HTML structure.</a:t>
              </a: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720007" y="3171504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03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20007" y="1634175"/>
            <a:ext cx="2937592" cy="1000351"/>
            <a:chOff x="720007" y="1634175"/>
            <a:chExt cx="2937592" cy="1000351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191486" y="1707261"/>
              <a:ext cx="2466113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Brainstorm the idea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191486" y="2146726"/>
              <a:ext cx="2366101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The most important aspect of a project is the idea.</a:t>
              </a: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20007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01</a:t>
              </a:r>
              <a:endParaRPr sz="260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programs we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F9D11-53D0-AC61-00E5-D8B6A2DAF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73" y="1575551"/>
            <a:ext cx="838969" cy="779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85AB9-A3DC-A883-B8B6-BAB76B50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175" y="1511424"/>
            <a:ext cx="882329" cy="88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C0BD-57FD-B32C-F33C-A1238754D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50" y="1511424"/>
            <a:ext cx="1448656" cy="905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2D94A-4215-3541-CC61-C8DCEC2A90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172075" y="1309462"/>
            <a:ext cx="1275494" cy="1262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05BA1-D766-5394-10FA-2C08E8BCB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552" y="2802724"/>
            <a:ext cx="1262017" cy="1262017"/>
          </a:xfrm>
          <a:prstGeom prst="rect">
            <a:avLst/>
          </a:prstGeom>
        </p:spPr>
      </p:pic>
      <p:pic>
        <p:nvPicPr>
          <p:cNvPr id="11" name="Picture 6" descr="Pin on My saves">
            <a:extLst>
              <a:ext uri="{FF2B5EF4-FFF2-40B4-BE49-F238E27FC236}">
                <a16:creationId xmlns:a16="http://schemas.microsoft.com/office/drawing/2014/main" id="{EFEA24B5-45E3-4D2B-EFA7-4ABA599A5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4950264" y="2858407"/>
            <a:ext cx="1165568" cy="1150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760AD0-CA1C-1662-662A-E9BD2FFA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40" y="1419509"/>
            <a:ext cx="1123476" cy="11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languages we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AE503-D708-0538-DB6A-0717FF3A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" y="1787015"/>
            <a:ext cx="2277064" cy="2242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C9CDF-596C-DBC8-36C3-5322981A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090" y="1787015"/>
            <a:ext cx="1748698" cy="2143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640C9-C50F-ADDB-57BB-4AB4282F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06" y="1787015"/>
            <a:ext cx="3331236" cy="2082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 txBox="1">
            <a:spLocks noGrp="1"/>
          </p:cNvSpPr>
          <p:nvPr>
            <p:ph type="title"/>
          </p:nvPr>
        </p:nvSpPr>
        <p:spPr>
          <a:xfrm>
            <a:off x="1387280" y="1042938"/>
            <a:ext cx="6276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LET’S JUMP TO THE PROJECT!</a:t>
            </a:r>
            <a:endParaRPr sz="4400" dirty="0"/>
          </a:p>
        </p:txBody>
      </p:sp>
      <p:grpSp>
        <p:nvGrpSpPr>
          <p:cNvPr id="2" name="Google Shape;2799;p43">
            <a:extLst>
              <a:ext uri="{FF2B5EF4-FFF2-40B4-BE49-F238E27FC236}">
                <a16:creationId xmlns:a16="http://schemas.microsoft.com/office/drawing/2014/main" id="{B047AE29-AE21-BC05-94A9-196F037012F2}"/>
              </a:ext>
            </a:extLst>
          </p:cNvPr>
          <p:cNvGrpSpPr/>
          <p:nvPr/>
        </p:nvGrpSpPr>
        <p:grpSpPr>
          <a:xfrm>
            <a:off x="-454286" y="1698061"/>
            <a:ext cx="2176091" cy="3445439"/>
            <a:chOff x="4125400" y="1739925"/>
            <a:chExt cx="653991" cy="1035537"/>
          </a:xfrm>
        </p:grpSpPr>
        <p:sp>
          <p:nvSpPr>
            <p:cNvPr id="3" name="Google Shape;2800;p43">
              <a:extLst>
                <a:ext uri="{FF2B5EF4-FFF2-40B4-BE49-F238E27FC236}">
                  <a16:creationId xmlns:a16="http://schemas.microsoft.com/office/drawing/2014/main" id="{61E79284-BADB-82D6-4755-C9F1D3E9EE2E}"/>
                </a:ext>
              </a:extLst>
            </p:cNvPr>
            <p:cNvSpPr/>
            <p:nvPr/>
          </p:nvSpPr>
          <p:spPr>
            <a:xfrm>
              <a:off x="4125400" y="1739925"/>
              <a:ext cx="653991" cy="581749"/>
            </a:xfrm>
            <a:custGeom>
              <a:avLst/>
              <a:gdLst/>
              <a:ahLst/>
              <a:cxnLst/>
              <a:rect l="l" t="t" r="r" b="b"/>
              <a:pathLst>
                <a:path w="10293" h="9156" extrusionOk="0">
                  <a:moveTo>
                    <a:pt x="3647" y="0"/>
                  </a:moveTo>
                  <a:cubicBezTo>
                    <a:pt x="3492" y="0"/>
                    <a:pt x="3337" y="46"/>
                    <a:pt x="3233" y="159"/>
                  </a:cubicBezTo>
                  <a:cubicBezTo>
                    <a:pt x="3106" y="292"/>
                    <a:pt x="3094" y="534"/>
                    <a:pt x="3245" y="643"/>
                  </a:cubicBezTo>
                  <a:cubicBezTo>
                    <a:pt x="3306" y="679"/>
                    <a:pt x="3379" y="704"/>
                    <a:pt x="3427" y="746"/>
                  </a:cubicBezTo>
                  <a:cubicBezTo>
                    <a:pt x="3566" y="879"/>
                    <a:pt x="3415" y="1127"/>
                    <a:pt x="3227" y="1158"/>
                  </a:cubicBezTo>
                  <a:cubicBezTo>
                    <a:pt x="3202" y="1160"/>
                    <a:pt x="3175" y="1162"/>
                    <a:pt x="3148" y="1162"/>
                  </a:cubicBezTo>
                  <a:cubicBezTo>
                    <a:pt x="3109" y="1162"/>
                    <a:pt x="3069" y="1159"/>
                    <a:pt x="3034" y="1152"/>
                  </a:cubicBezTo>
                  <a:cubicBezTo>
                    <a:pt x="2973" y="1133"/>
                    <a:pt x="2991" y="1067"/>
                    <a:pt x="2943" y="1012"/>
                  </a:cubicBezTo>
                  <a:cubicBezTo>
                    <a:pt x="2796" y="817"/>
                    <a:pt x="2600" y="735"/>
                    <a:pt x="2405" y="735"/>
                  </a:cubicBezTo>
                  <a:cubicBezTo>
                    <a:pt x="2109" y="735"/>
                    <a:pt x="1814" y="924"/>
                    <a:pt x="1690" y="1194"/>
                  </a:cubicBezTo>
                  <a:cubicBezTo>
                    <a:pt x="1665" y="1224"/>
                    <a:pt x="1635" y="1261"/>
                    <a:pt x="1593" y="1285"/>
                  </a:cubicBezTo>
                  <a:cubicBezTo>
                    <a:pt x="1459" y="1370"/>
                    <a:pt x="1338" y="1485"/>
                    <a:pt x="1290" y="1624"/>
                  </a:cubicBezTo>
                  <a:cubicBezTo>
                    <a:pt x="1235" y="1769"/>
                    <a:pt x="1272" y="1951"/>
                    <a:pt x="1411" y="2036"/>
                  </a:cubicBezTo>
                  <a:cubicBezTo>
                    <a:pt x="1248" y="2072"/>
                    <a:pt x="1217" y="2308"/>
                    <a:pt x="1302" y="2441"/>
                  </a:cubicBezTo>
                  <a:cubicBezTo>
                    <a:pt x="1387" y="2586"/>
                    <a:pt x="1532" y="2677"/>
                    <a:pt x="1629" y="2810"/>
                  </a:cubicBezTo>
                  <a:cubicBezTo>
                    <a:pt x="1671" y="2883"/>
                    <a:pt x="1696" y="2974"/>
                    <a:pt x="1696" y="3047"/>
                  </a:cubicBezTo>
                  <a:cubicBezTo>
                    <a:pt x="1696" y="3083"/>
                    <a:pt x="1683" y="3125"/>
                    <a:pt x="1671" y="3156"/>
                  </a:cubicBezTo>
                  <a:cubicBezTo>
                    <a:pt x="1486" y="3004"/>
                    <a:pt x="1261" y="2908"/>
                    <a:pt x="1044" y="2908"/>
                  </a:cubicBezTo>
                  <a:cubicBezTo>
                    <a:pt x="830" y="2908"/>
                    <a:pt x="623" y="3002"/>
                    <a:pt x="473" y="3228"/>
                  </a:cubicBezTo>
                  <a:cubicBezTo>
                    <a:pt x="273" y="3561"/>
                    <a:pt x="364" y="3949"/>
                    <a:pt x="600" y="4185"/>
                  </a:cubicBezTo>
                  <a:cubicBezTo>
                    <a:pt x="626" y="4211"/>
                    <a:pt x="657" y="4228"/>
                    <a:pt x="681" y="4228"/>
                  </a:cubicBezTo>
                  <a:cubicBezTo>
                    <a:pt x="682" y="4228"/>
                    <a:pt x="683" y="4228"/>
                    <a:pt x="685" y="4228"/>
                  </a:cubicBezTo>
                  <a:lnTo>
                    <a:pt x="685" y="4228"/>
                  </a:lnTo>
                  <a:cubicBezTo>
                    <a:pt x="321" y="4292"/>
                    <a:pt x="321" y="4671"/>
                    <a:pt x="200" y="4936"/>
                  </a:cubicBezTo>
                  <a:cubicBezTo>
                    <a:pt x="176" y="4966"/>
                    <a:pt x="152" y="5002"/>
                    <a:pt x="140" y="5039"/>
                  </a:cubicBezTo>
                  <a:cubicBezTo>
                    <a:pt x="115" y="5075"/>
                    <a:pt x="97" y="5117"/>
                    <a:pt x="85" y="5154"/>
                  </a:cubicBezTo>
                  <a:cubicBezTo>
                    <a:pt x="0" y="5390"/>
                    <a:pt x="79" y="5692"/>
                    <a:pt x="303" y="5807"/>
                  </a:cubicBezTo>
                  <a:cubicBezTo>
                    <a:pt x="386" y="5803"/>
                    <a:pt x="461" y="5757"/>
                    <a:pt x="498" y="5687"/>
                  </a:cubicBezTo>
                  <a:lnTo>
                    <a:pt x="498" y="5687"/>
                  </a:lnTo>
                  <a:cubicBezTo>
                    <a:pt x="463" y="5810"/>
                    <a:pt x="440" y="5936"/>
                    <a:pt x="430" y="6062"/>
                  </a:cubicBezTo>
                  <a:cubicBezTo>
                    <a:pt x="430" y="6110"/>
                    <a:pt x="430" y="6159"/>
                    <a:pt x="424" y="6213"/>
                  </a:cubicBezTo>
                  <a:cubicBezTo>
                    <a:pt x="321" y="6716"/>
                    <a:pt x="473" y="7018"/>
                    <a:pt x="884" y="7345"/>
                  </a:cubicBezTo>
                  <a:cubicBezTo>
                    <a:pt x="884" y="7382"/>
                    <a:pt x="884" y="7424"/>
                    <a:pt x="878" y="7460"/>
                  </a:cubicBezTo>
                  <a:cubicBezTo>
                    <a:pt x="872" y="7575"/>
                    <a:pt x="872" y="7684"/>
                    <a:pt x="902" y="7793"/>
                  </a:cubicBezTo>
                  <a:cubicBezTo>
                    <a:pt x="939" y="7939"/>
                    <a:pt x="1060" y="8072"/>
                    <a:pt x="1211" y="8090"/>
                  </a:cubicBezTo>
                  <a:cubicBezTo>
                    <a:pt x="1214" y="8090"/>
                    <a:pt x="1216" y="8090"/>
                    <a:pt x="1219" y="8090"/>
                  </a:cubicBezTo>
                  <a:cubicBezTo>
                    <a:pt x="1360" y="8090"/>
                    <a:pt x="1497" y="7936"/>
                    <a:pt x="1451" y="7814"/>
                  </a:cubicBezTo>
                  <a:lnTo>
                    <a:pt x="1451" y="7814"/>
                  </a:lnTo>
                  <a:cubicBezTo>
                    <a:pt x="1550" y="8017"/>
                    <a:pt x="1734" y="8194"/>
                    <a:pt x="1968" y="8241"/>
                  </a:cubicBezTo>
                  <a:cubicBezTo>
                    <a:pt x="2003" y="8248"/>
                    <a:pt x="2039" y="8251"/>
                    <a:pt x="2074" y="8251"/>
                  </a:cubicBezTo>
                  <a:cubicBezTo>
                    <a:pt x="2281" y="8251"/>
                    <a:pt x="2491" y="8148"/>
                    <a:pt x="2573" y="7957"/>
                  </a:cubicBezTo>
                  <a:cubicBezTo>
                    <a:pt x="2719" y="8126"/>
                    <a:pt x="2731" y="8362"/>
                    <a:pt x="2816" y="8556"/>
                  </a:cubicBezTo>
                  <a:cubicBezTo>
                    <a:pt x="2886" y="8711"/>
                    <a:pt x="3048" y="8855"/>
                    <a:pt x="3202" y="8855"/>
                  </a:cubicBezTo>
                  <a:cubicBezTo>
                    <a:pt x="3246" y="8855"/>
                    <a:pt x="3290" y="8844"/>
                    <a:pt x="3330" y="8816"/>
                  </a:cubicBezTo>
                  <a:cubicBezTo>
                    <a:pt x="3457" y="8732"/>
                    <a:pt x="3482" y="8550"/>
                    <a:pt x="3597" y="8459"/>
                  </a:cubicBezTo>
                  <a:cubicBezTo>
                    <a:pt x="3657" y="8407"/>
                    <a:pt x="3733" y="8386"/>
                    <a:pt x="3812" y="8386"/>
                  </a:cubicBezTo>
                  <a:cubicBezTo>
                    <a:pt x="3907" y="8386"/>
                    <a:pt x="4007" y="8416"/>
                    <a:pt x="4093" y="8459"/>
                  </a:cubicBezTo>
                  <a:cubicBezTo>
                    <a:pt x="4408" y="8605"/>
                    <a:pt x="4668" y="8853"/>
                    <a:pt x="4814" y="9156"/>
                  </a:cubicBezTo>
                  <a:lnTo>
                    <a:pt x="6327" y="7757"/>
                  </a:lnTo>
                  <a:cubicBezTo>
                    <a:pt x="6356" y="7775"/>
                    <a:pt x="6387" y="7783"/>
                    <a:pt x="6419" y="7783"/>
                  </a:cubicBezTo>
                  <a:cubicBezTo>
                    <a:pt x="6515" y="7783"/>
                    <a:pt x="6616" y="7713"/>
                    <a:pt x="6684" y="7636"/>
                  </a:cubicBezTo>
                  <a:cubicBezTo>
                    <a:pt x="6770" y="7545"/>
                    <a:pt x="6865" y="7422"/>
                    <a:pt x="6992" y="7422"/>
                  </a:cubicBezTo>
                  <a:cubicBezTo>
                    <a:pt x="7000" y="7422"/>
                    <a:pt x="7009" y="7423"/>
                    <a:pt x="7017" y="7424"/>
                  </a:cubicBezTo>
                  <a:cubicBezTo>
                    <a:pt x="7090" y="7430"/>
                    <a:pt x="7151" y="7478"/>
                    <a:pt x="7211" y="7515"/>
                  </a:cubicBezTo>
                  <a:cubicBezTo>
                    <a:pt x="7254" y="7539"/>
                    <a:pt x="7290" y="7557"/>
                    <a:pt x="7332" y="7575"/>
                  </a:cubicBezTo>
                  <a:cubicBezTo>
                    <a:pt x="7375" y="7587"/>
                    <a:pt x="7405" y="7612"/>
                    <a:pt x="7417" y="7636"/>
                  </a:cubicBezTo>
                  <a:cubicBezTo>
                    <a:pt x="7478" y="7781"/>
                    <a:pt x="7568" y="7884"/>
                    <a:pt x="7677" y="7969"/>
                  </a:cubicBezTo>
                  <a:cubicBezTo>
                    <a:pt x="7714" y="7999"/>
                    <a:pt x="7750" y="8023"/>
                    <a:pt x="7786" y="8035"/>
                  </a:cubicBezTo>
                  <a:cubicBezTo>
                    <a:pt x="7905" y="8147"/>
                    <a:pt x="8039" y="8194"/>
                    <a:pt x="8173" y="8194"/>
                  </a:cubicBezTo>
                  <a:cubicBezTo>
                    <a:pt x="8556" y="8194"/>
                    <a:pt x="8937" y="7806"/>
                    <a:pt x="8955" y="7424"/>
                  </a:cubicBezTo>
                  <a:cubicBezTo>
                    <a:pt x="8961" y="7424"/>
                    <a:pt x="8997" y="7424"/>
                    <a:pt x="9046" y="7412"/>
                  </a:cubicBezTo>
                  <a:cubicBezTo>
                    <a:pt x="9179" y="7400"/>
                    <a:pt x="9312" y="7345"/>
                    <a:pt x="9421" y="7273"/>
                  </a:cubicBezTo>
                  <a:cubicBezTo>
                    <a:pt x="9475" y="7230"/>
                    <a:pt x="9524" y="7194"/>
                    <a:pt x="9542" y="7133"/>
                  </a:cubicBezTo>
                  <a:cubicBezTo>
                    <a:pt x="9591" y="7012"/>
                    <a:pt x="9512" y="6885"/>
                    <a:pt x="9524" y="6758"/>
                  </a:cubicBezTo>
                  <a:cubicBezTo>
                    <a:pt x="9530" y="6582"/>
                    <a:pt x="9687" y="6455"/>
                    <a:pt x="9815" y="6334"/>
                  </a:cubicBezTo>
                  <a:cubicBezTo>
                    <a:pt x="9954" y="6213"/>
                    <a:pt x="10081" y="6037"/>
                    <a:pt x="10014" y="5868"/>
                  </a:cubicBezTo>
                  <a:cubicBezTo>
                    <a:pt x="9960" y="5735"/>
                    <a:pt x="9778" y="5656"/>
                    <a:pt x="9742" y="5517"/>
                  </a:cubicBezTo>
                  <a:cubicBezTo>
                    <a:pt x="9718" y="5432"/>
                    <a:pt x="9748" y="5335"/>
                    <a:pt x="9796" y="5256"/>
                  </a:cubicBezTo>
                  <a:cubicBezTo>
                    <a:pt x="9960" y="4948"/>
                    <a:pt x="10293" y="4681"/>
                    <a:pt x="10232" y="4342"/>
                  </a:cubicBezTo>
                  <a:cubicBezTo>
                    <a:pt x="10208" y="4197"/>
                    <a:pt x="10129" y="4076"/>
                    <a:pt x="10081" y="3949"/>
                  </a:cubicBezTo>
                  <a:cubicBezTo>
                    <a:pt x="9966" y="3622"/>
                    <a:pt x="10099" y="3259"/>
                    <a:pt x="9996" y="2932"/>
                  </a:cubicBezTo>
                  <a:cubicBezTo>
                    <a:pt x="9904" y="2622"/>
                    <a:pt x="9573" y="2396"/>
                    <a:pt x="9235" y="2396"/>
                  </a:cubicBezTo>
                  <a:cubicBezTo>
                    <a:pt x="9196" y="2396"/>
                    <a:pt x="9157" y="2399"/>
                    <a:pt x="9118" y="2405"/>
                  </a:cubicBezTo>
                  <a:cubicBezTo>
                    <a:pt x="9161" y="2417"/>
                    <a:pt x="9161" y="2459"/>
                    <a:pt x="9142" y="2490"/>
                  </a:cubicBezTo>
                  <a:cubicBezTo>
                    <a:pt x="9133" y="2514"/>
                    <a:pt x="9104" y="2537"/>
                    <a:pt x="9075" y="2537"/>
                  </a:cubicBezTo>
                  <a:cubicBezTo>
                    <a:pt x="9067" y="2537"/>
                    <a:pt x="9059" y="2536"/>
                    <a:pt x="9052" y="2532"/>
                  </a:cubicBezTo>
                  <a:cubicBezTo>
                    <a:pt x="9161" y="2108"/>
                    <a:pt x="9082" y="1581"/>
                    <a:pt x="8585" y="1448"/>
                  </a:cubicBezTo>
                  <a:cubicBezTo>
                    <a:pt x="8543" y="1430"/>
                    <a:pt x="8501" y="1406"/>
                    <a:pt x="8464" y="1382"/>
                  </a:cubicBezTo>
                  <a:cubicBezTo>
                    <a:pt x="8380" y="1339"/>
                    <a:pt x="8295" y="1303"/>
                    <a:pt x="8210" y="1267"/>
                  </a:cubicBezTo>
                  <a:cubicBezTo>
                    <a:pt x="8204" y="1218"/>
                    <a:pt x="8180" y="1170"/>
                    <a:pt x="8168" y="1115"/>
                  </a:cubicBezTo>
                  <a:cubicBezTo>
                    <a:pt x="8071" y="879"/>
                    <a:pt x="7865" y="673"/>
                    <a:pt x="7605" y="619"/>
                  </a:cubicBezTo>
                  <a:cubicBezTo>
                    <a:pt x="7571" y="612"/>
                    <a:pt x="7536" y="609"/>
                    <a:pt x="7501" y="609"/>
                  </a:cubicBezTo>
                  <a:cubicBezTo>
                    <a:pt x="7220" y="609"/>
                    <a:pt x="6933" y="817"/>
                    <a:pt x="6933" y="1097"/>
                  </a:cubicBezTo>
                  <a:cubicBezTo>
                    <a:pt x="6830" y="800"/>
                    <a:pt x="6557" y="576"/>
                    <a:pt x="6236" y="522"/>
                  </a:cubicBezTo>
                  <a:cubicBezTo>
                    <a:pt x="6188" y="514"/>
                    <a:pt x="6139" y="509"/>
                    <a:pt x="6090" y="509"/>
                  </a:cubicBezTo>
                  <a:cubicBezTo>
                    <a:pt x="5819" y="509"/>
                    <a:pt x="5547" y="634"/>
                    <a:pt x="5383" y="849"/>
                  </a:cubicBezTo>
                  <a:cubicBezTo>
                    <a:pt x="5383" y="619"/>
                    <a:pt x="5195" y="425"/>
                    <a:pt x="4983" y="322"/>
                  </a:cubicBezTo>
                  <a:cubicBezTo>
                    <a:pt x="4771" y="225"/>
                    <a:pt x="4529" y="201"/>
                    <a:pt x="4299" y="141"/>
                  </a:cubicBezTo>
                  <a:cubicBezTo>
                    <a:pt x="4117" y="98"/>
                    <a:pt x="3936" y="32"/>
                    <a:pt x="3754" y="7"/>
                  </a:cubicBezTo>
                  <a:cubicBezTo>
                    <a:pt x="3719" y="3"/>
                    <a:pt x="3683" y="0"/>
                    <a:pt x="3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1;p43">
              <a:extLst>
                <a:ext uri="{FF2B5EF4-FFF2-40B4-BE49-F238E27FC236}">
                  <a16:creationId xmlns:a16="http://schemas.microsoft.com/office/drawing/2014/main" id="{A21DB63C-7FEE-95A4-08E7-3147B9DADA8B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02;p43">
              <a:extLst>
                <a:ext uri="{FF2B5EF4-FFF2-40B4-BE49-F238E27FC236}">
                  <a16:creationId xmlns:a16="http://schemas.microsoft.com/office/drawing/2014/main" id="{064FE8FC-0508-3D73-2DA8-D2178D5CA3D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03;p43">
              <a:extLst>
                <a:ext uri="{FF2B5EF4-FFF2-40B4-BE49-F238E27FC236}">
                  <a16:creationId xmlns:a16="http://schemas.microsoft.com/office/drawing/2014/main" id="{90DE39B4-3394-E51F-14C4-308958777AC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04;p43">
              <a:extLst>
                <a:ext uri="{FF2B5EF4-FFF2-40B4-BE49-F238E27FC236}">
                  <a16:creationId xmlns:a16="http://schemas.microsoft.com/office/drawing/2014/main" id="{1E787E1E-79A9-2B55-40C9-2F0B1D490E6A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5;p43">
              <a:extLst>
                <a:ext uri="{FF2B5EF4-FFF2-40B4-BE49-F238E27FC236}">
                  <a16:creationId xmlns:a16="http://schemas.microsoft.com/office/drawing/2014/main" id="{155681D6-D0C9-8D47-5169-96A0B0F4F9C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6;p43">
              <a:extLst>
                <a:ext uri="{FF2B5EF4-FFF2-40B4-BE49-F238E27FC236}">
                  <a16:creationId xmlns:a16="http://schemas.microsoft.com/office/drawing/2014/main" id="{0B2974BF-F531-B232-0BA4-18CC9C085B7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7;p43">
              <a:extLst>
                <a:ext uri="{FF2B5EF4-FFF2-40B4-BE49-F238E27FC236}">
                  <a16:creationId xmlns:a16="http://schemas.microsoft.com/office/drawing/2014/main" id="{AEB07E22-3A4B-267C-6AC9-EE07C9E0A0E8}"/>
                </a:ext>
              </a:extLst>
            </p:cNvPr>
            <p:cNvSpPr/>
            <p:nvPr/>
          </p:nvSpPr>
          <p:spPr>
            <a:xfrm>
              <a:off x="4328532" y="2671717"/>
              <a:ext cx="102359" cy="6926"/>
            </a:xfrm>
            <a:custGeom>
              <a:avLst/>
              <a:gdLst/>
              <a:ahLst/>
              <a:cxnLst/>
              <a:rect l="l" t="t" r="r" b="b"/>
              <a:pathLst>
                <a:path w="1611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79"/>
                    <a:pt x="309" y="91"/>
                    <a:pt x="472" y="97"/>
                  </a:cubicBezTo>
                  <a:cubicBezTo>
                    <a:pt x="596" y="105"/>
                    <a:pt x="719" y="109"/>
                    <a:pt x="842" y="109"/>
                  </a:cubicBezTo>
                  <a:cubicBezTo>
                    <a:pt x="1098" y="109"/>
                    <a:pt x="1353" y="91"/>
                    <a:pt x="1611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08;p43">
              <a:extLst>
                <a:ext uri="{FF2B5EF4-FFF2-40B4-BE49-F238E27FC236}">
                  <a16:creationId xmlns:a16="http://schemas.microsoft.com/office/drawing/2014/main" id="{0194A455-C060-704A-D52A-22264BA8854B}"/>
                </a:ext>
              </a:extLst>
            </p:cNvPr>
            <p:cNvSpPr/>
            <p:nvPr/>
          </p:nvSpPr>
          <p:spPr>
            <a:xfrm>
              <a:off x="4383493" y="2609385"/>
              <a:ext cx="174728" cy="3685"/>
            </a:xfrm>
            <a:custGeom>
              <a:avLst/>
              <a:gdLst/>
              <a:ahLst/>
              <a:cxnLst/>
              <a:rect l="l" t="t" r="r" b="b"/>
              <a:pathLst>
                <a:path w="2750" h="58" extrusionOk="0">
                  <a:moveTo>
                    <a:pt x="2750" y="0"/>
                  </a:moveTo>
                  <a:lnTo>
                    <a:pt x="1" y="18"/>
                  </a:lnTo>
                  <a:cubicBezTo>
                    <a:pt x="407" y="45"/>
                    <a:pt x="811" y="58"/>
                    <a:pt x="1215" y="58"/>
                  </a:cubicBezTo>
                  <a:cubicBezTo>
                    <a:pt x="1727" y="58"/>
                    <a:pt x="2238" y="37"/>
                    <a:pt x="2750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09;p43">
              <a:extLst>
                <a:ext uri="{FF2B5EF4-FFF2-40B4-BE49-F238E27FC236}">
                  <a16:creationId xmlns:a16="http://schemas.microsoft.com/office/drawing/2014/main" id="{92D56406-6721-1202-83D2-821A4F494482}"/>
                </a:ext>
              </a:extLst>
            </p:cNvPr>
            <p:cNvSpPr/>
            <p:nvPr/>
          </p:nvSpPr>
          <p:spPr>
            <a:xfrm>
              <a:off x="4466982" y="2584351"/>
              <a:ext cx="83171" cy="3304"/>
            </a:xfrm>
            <a:custGeom>
              <a:avLst/>
              <a:gdLst/>
              <a:ahLst/>
              <a:cxnLst/>
              <a:rect l="l" t="t" r="r" b="b"/>
              <a:pathLst>
                <a:path w="1309" h="52" extrusionOk="0">
                  <a:moveTo>
                    <a:pt x="1" y="1"/>
                  </a:moveTo>
                  <a:cubicBezTo>
                    <a:pt x="239" y="34"/>
                    <a:pt x="484" y="51"/>
                    <a:pt x="728" y="51"/>
                  </a:cubicBezTo>
                  <a:cubicBezTo>
                    <a:pt x="923" y="51"/>
                    <a:pt x="1117" y="40"/>
                    <a:pt x="1308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10;p43">
              <a:extLst>
                <a:ext uri="{FF2B5EF4-FFF2-40B4-BE49-F238E27FC236}">
                  <a16:creationId xmlns:a16="http://schemas.microsoft.com/office/drawing/2014/main" id="{909C1E7F-8E50-552C-C782-EB7545D0FE67}"/>
                </a:ext>
              </a:extLst>
            </p:cNvPr>
            <p:cNvSpPr/>
            <p:nvPr/>
          </p:nvSpPr>
          <p:spPr>
            <a:xfrm>
              <a:off x="4281196" y="2513188"/>
              <a:ext cx="178540" cy="5401"/>
            </a:xfrm>
            <a:custGeom>
              <a:avLst/>
              <a:gdLst/>
              <a:ahLst/>
              <a:cxnLst/>
              <a:rect l="l" t="t" r="r" b="b"/>
              <a:pathLst>
                <a:path w="2810" h="85" extrusionOk="0">
                  <a:moveTo>
                    <a:pt x="2810" y="1"/>
                  </a:moveTo>
                  <a:lnTo>
                    <a:pt x="0" y="7"/>
                  </a:lnTo>
                  <a:cubicBezTo>
                    <a:pt x="146" y="61"/>
                    <a:pt x="303" y="67"/>
                    <a:pt x="460" y="73"/>
                  </a:cubicBezTo>
                  <a:cubicBezTo>
                    <a:pt x="664" y="81"/>
                    <a:pt x="867" y="85"/>
                    <a:pt x="1071" y="85"/>
                  </a:cubicBezTo>
                  <a:cubicBezTo>
                    <a:pt x="1651" y="85"/>
                    <a:pt x="2232" y="54"/>
                    <a:pt x="281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11;p43">
              <a:extLst>
                <a:ext uri="{FF2B5EF4-FFF2-40B4-BE49-F238E27FC236}">
                  <a16:creationId xmlns:a16="http://schemas.microsoft.com/office/drawing/2014/main" id="{89A7E486-1615-962A-22CE-12A94F4BB891}"/>
                </a:ext>
              </a:extLst>
            </p:cNvPr>
            <p:cNvSpPr/>
            <p:nvPr/>
          </p:nvSpPr>
          <p:spPr>
            <a:xfrm>
              <a:off x="4283483" y="2492411"/>
              <a:ext cx="68938" cy="4384"/>
            </a:xfrm>
            <a:custGeom>
              <a:avLst/>
              <a:gdLst/>
              <a:ahLst/>
              <a:cxnLst/>
              <a:rect l="l" t="t" r="r" b="b"/>
              <a:pathLst>
                <a:path w="1085" h="69" extrusionOk="0">
                  <a:moveTo>
                    <a:pt x="1" y="1"/>
                  </a:moveTo>
                  <a:cubicBezTo>
                    <a:pt x="179" y="46"/>
                    <a:pt x="361" y="69"/>
                    <a:pt x="543" y="69"/>
                  </a:cubicBezTo>
                  <a:cubicBezTo>
                    <a:pt x="724" y="69"/>
                    <a:pt x="906" y="46"/>
                    <a:pt x="108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2;p43">
              <a:extLst>
                <a:ext uri="{FF2B5EF4-FFF2-40B4-BE49-F238E27FC236}">
                  <a16:creationId xmlns:a16="http://schemas.microsoft.com/office/drawing/2014/main" id="{BD666315-9CDC-1B3B-B09E-13C4BFDBCE31}"/>
                </a:ext>
              </a:extLst>
            </p:cNvPr>
            <p:cNvSpPr/>
            <p:nvPr/>
          </p:nvSpPr>
          <p:spPr>
            <a:xfrm>
              <a:off x="4291171" y="2458545"/>
              <a:ext cx="205861" cy="11691"/>
            </a:xfrm>
            <a:custGeom>
              <a:avLst/>
              <a:gdLst/>
              <a:ahLst/>
              <a:cxnLst/>
              <a:rect l="l" t="t" r="r" b="b"/>
              <a:pathLst>
                <a:path w="3240" h="184" extrusionOk="0">
                  <a:moveTo>
                    <a:pt x="1" y="1"/>
                  </a:moveTo>
                  <a:lnTo>
                    <a:pt x="1" y="1"/>
                  </a:lnTo>
                  <a:cubicBezTo>
                    <a:pt x="614" y="122"/>
                    <a:pt x="1236" y="184"/>
                    <a:pt x="1856" y="184"/>
                  </a:cubicBezTo>
                  <a:cubicBezTo>
                    <a:pt x="2319" y="184"/>
                    <a:pt x="2782" y="149"/>
                    <a:pt x="3240" y="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13;p43">
              <a:extLst>
                <a:ext uri="{FF2B5EF4-FFF2-40B4-BE49-F238E27FC236}">
                  <a16:creationId xmlns:a16="http://schemas.microsoft.com/office/drawing/2014/main" id="{4DB2AD45-F728-2B02-61B9-5BE6B9158ACF}"/>
                </a:ext>
              </a:extLst>
            </p:cNvPr>
            <p:cNvSpPr/>
            <p:nvPr/>
          </p:nvSpPr>
          <p:spPr>
            <a:xfrm>
              <a:off x="4304260" y="2388144"/>
              <a:ext cx="80883" cy="10484"/>
            </a:xfrm>
            <a:custGeom>
              <a:avLst/>
              <a:gdLst/>
              <a:ahLst/>
              <a:cxnLst/>
              <a:rect l="l" t="t" r="r" b="b"/>
              <a:pathLst>
                <a:path w="1273" h="165" extrusionOk="0">
                  <a:moveTo>
                    <a:pt x="1" y="1"/>
                  </a:moveTo>
                  <a:lnTo>
                    <a:pt x="1" y="1"/>
                  </a:lnTo>
                  <a:cubicBezTo>
                    <a:pt x="55" y="74"/>
                    <a:pt x="158" y="98"/>
                    <a:pt x="249" y="110"/>
                  </a:cubicBezTo>
                  <a:cubicBezTo>
                    <a:pt x="474" y="147"/>
                    <a:pt x="707" y="164"/>
                    <a:pt x="939" y="164"/>
                  </a:cubicBezTo>
                  <a:cubicBezTo>
                    <a:pt x="1051" y="164"/>
                    <a:pt x="1162" y="160"/>
                    <a:pt x="1272" y="1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14;p43">
              <a:extLst>
                <a:ext uri="{FF2B5EF4-FFF2-40B4-BE49-F238E27FC236}">
                  <a16:creationId xmlns:a16="http://schemas.microsoft.com/office/drawing/2014/main" id="{808B6A02-89B0-EAC8-39E4-2ABE9183B42A}"/>
                </a:ext>
              </a:extLst>
            </p:cNvPr>
            <p:cNvSpPr/>
            <p:nvPr/>
          </p:nvSpPr>
          <p:spPr>
            <a:xfrm>
              <a:off x="4421234" y="2317744"/>
              <a:ext cx="89270" cy="11373"/>
            </a:xfrm>
            <a:custGeom>
              <a:avLst/>
              <a:gdLst/>
              <a:ahLst/>
              <a:cxnLst/>
              <a:rect l="l" t="t" r="r" b="b"/>
              <a:pathLst>
                <a:path w="1405" h="179" extrusionOk="0">
                  <a:moveTo>
                    <a:pt x="1405" y="1"/>
                  </a:moveTo>
                  <a:lnTo>
                    <a:pt x="0" y="177"/>
                  </a:lnTo>
                  <a:cubicBezTo>
                    <a:pt x="40" y="178"/>
                    <a:pt x="80" y="178"/>
                    <a:pt x="120" y="178"/>
                  </a:cubicBezTo>
                  <a:cubicBezTo>
                    <a:pt x="557" y="178"/>
                    <a:pt x="989" y="117"/>
                    <a:pt x="1405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5;p43">
              <a:extLst>
                <a:ext uri="{FF2B5EF4-FFF2-40B4-BE49-F238E27FC236}">
                  <a16:creationId xmlns:a16="http://schemas.microsoft.com/office/drawing/2014/main" id="{C52D83C8-EB26-85F2-E9A4-D9B5A0BB0CFD}"/>
                </a:ext>
              </a:extLst>
            </p:cNvPr>
            <p:cNvSpPr/>
            <p:nvPr/>
          </p:nvSpPr>
          <p:spPr>
            <a:xfrm>
              <a:off x="4442774" y="2296586"/>
              <a:ext cx="61568" cy="3876"/>
            </a:xfrm>
            <a:custGeom>
              <a:avLst/>
              <a:gdLst/>
              <a:ahLst/>
              <a:cxnLst/>
              <a:rect l="l" t="t" r="r" b="b"/>
              <a:pathLst>
                <a:path w="969" h="61" extrusionOk="0">
                  <a:moveTo>
                    <a:pt x="969" y="1"/>
                  </a:moveTo>
                  <a:lnTo>
                    <a:pt x="0" y="37"/>
                  </a:lnTo>
                  <a:cubicBezTo>
                    <a:pt x="121" y="53"/>
                    <a:pt x="243" y="60"/>
                    <a:pt x="363" y="60"/>
                  </a:cubicBezTo>
                  <a:cubicBezTo>
                    <a:pt x="568" y="60"/>
                    <a:pt x="771" y="39"/>
                    <a:pt x="9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6;p43">
              <a:extLst>
                <a:ext uri="{FF2B5EF4-FFF2-40B4-BE49-F238E27FC236}">
                  <a16:creationId xmlns:a16="http://schemas.microsoft.com/office/drawing/2014/main" id="{94B2D16E-C7CD-3459-021D-47DD5F9CFA10}"/>
                </a:ext>
              </a:extLst>
            </p:cNvPr>
            <p:cNvSpPr/>
            <p:nvPr/>
          </p:nvSpPr>
          <p:spPr>
            <a:xfrm>
              <a:off x="4450843" y="2218116"/>
              <a:ext cx="41236" cy="9721"/>
            </a:xfrm>
            <a:custGeom>
              <a:avLst/>
              <a:gdLst/>
              <a:ahLst/>
              <a:cxnLst/>
              <a:rect l="l" t="t" r="r" b="b"/>
              <a:pathLst>
                <a:path w="649" h="153" extrusionOk="0">
                  <a:moveTo>
                    <a:pt x="648" y="1"/>
                  </a:moveTo>
                  <a:lnTo>
                    <a:pt x="0" y="152"/>
                  </a:lnTo>
                  <a:cubicBezTo>
                    <a:pt x="212" y="104"/>
                    <a:pt x="436" y="55"/>
                    <a:pt x="6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7;p43">
              <a:extLst>
                <a:ext uri="{FF2B5EF4-FFF2-40B4-BE49-F238E27FC236}">
                  <a16:creationId xmlns:a16="http://schemas.microsoft.com/office/drawing/2014/main" id="{97B4641F-0668-2EDE-7BE2-0686666F28A4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8;p43">
              <a:extLst>
                <a:ext uri="{FF2B5EF4-FFF2-40B4-BE49-F238E27FC236}">
                  <a16:creationId xmlns:a16="http://schemas.microsoft.com/office/drawing/2014/main" id="{D7DC41F5-B430-A497-9FE9-FCA866E792B0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9;p43">
              <a:extLst>
                <a:ext uri="{FF2B5EF4-FFF2-40B4-BE49-F238E27FC236}">
                  <a16:creationId xmlns:a16="http://schemas.microsoft.com/office/drawing/2014/main" id="{B679B044-F6A3-AD5F-2161-0C27C074B058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20;p43">
              <a:extLst>
                <a:ext uri="{FF2B5EF4-FFF2-40B4-BE49-F238E27FC236}">
                  <a16:creationId xmlns:a16="http://schemas.microsoft.com/office/drawing/2014/main" id="{EEB34CE9-03B8-9353-B122-5321C7EAE674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1;p43">
              <a:extLst>
                <a:ext uri="{FF2B5EF4-FFF2-40B4-BE49-F238E27FC236}">
                  <a16:creationId xmlns:a16="http://schemas.microsoft.com/office/drawing/2014/main" id="{E1703F4F-B4C5-3E6F-DCA5-BD4D09AAA718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22;p43">
              <a:extLst>
                <a:ext uri="{FF2B5EF4-FFF2-40B4-BE49-F238E27FC236}">
                  <a16:creationId xmlns:a16="http://schemas.microsoft.com/office/drawing/2014/main" id="{EA654DDF-E5E2-4A5E-DA30-2955E6CA6930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23;p43">
              <a:extLst>
                <a:ext uri="{FF2B5EF4-FFF2-40B4-BE49-F238E27FC236}">
                  <a16:creationId xmlns:a16="http://schemas.microsoft.com/office/drawing/2014/main" id="{238C3913-119D-6250-BCC9-F6F090908669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4;p43">
              <a:extLst>
                <a:ext uri="{FF2B5EF4-FFF2-40B4-BE49-F238E27FC236}">
                  <a16:creationId xmlns:a16="http://schemas.microsoft.com/office/drawing/2014/main" id="{97FE2401-7294-E653-6613-BC2295F7820B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5;p43">
              <a:extLst>
                <a:ext uri="{FF2B5EF4-FFF2-40B4-BE49-F238E27FC236}">
                  <a16:creationId xmlns:a16="http://schemas.microsoft.com/office/drawing/2014/main" id="{FD8A72A0-E218-AE2A-B213-7FCDAE4BF739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6;p43">
              <a:extLst>
                <a:ext uri="{FF2B5EF4-FFF2-40B4-BE49-F238E27FC236}">
                  <a16:creationId xmlns:a16="http://schemas.microsoft.com/office/drawing/2014/main" id="{5E705A3E-3EBC-31B8-B164-2722E4199D30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7;p43">
              <a:extLst>
                <a:ext uri="{FF2B5EF4-FFF2-40B4-BE49-F238E27FC236}">
                  <a16:creationId xmlns:a16="http://schemas.microsoft.com/office/drawing/2014/main" id="{151DC082-4DC4-0515-8EB1-DF38FA83F05D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8;p43">
              <a:extLst>
                <a:ext uri="{FF2B5EF4-FFF2-40B4-BE49-F238E27FC236}">
                  <a16:creationId xmlns:a16="http://schemas.microsoft.com/office/drawing/2014/main" id="{2F8523B0-3D68-4246-8CD1-F9E38C994BE5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57;p16">
            <a:extLst>
              <a:ext uri="{FF2B5EF4-FFF2-40B4-BE49-F238E27FC236}">
                <a16:creationId xmlns:a16="http://schemas.microsoft.com/office/drawing/2014/main" id="{E463897B-B828-8806-229F-866CDEE99D2D}"/>
              </a:ext>
            </a:extLst>
          </p:cNvPr>
          <p:cNvGrpSpPr/>
          <p:nvPr/>
        </p:nvGrpSpPr>
        <p:grpSpPr>
          <a:xfrm flipH="1">
            <a:off x="7584581" y="2234621"/>
            <a:ext cx="930825" cy="2908879"/>
            <a:chOff x="96303" y="343149"/>
            <a:chExt cx="1484095" cy="4637881"/>
          </a:xfrm>
        </p:grpSpPr>
        <p:sp>
          <p:nvSpPr>
            <p:cNvPr id="43" name="Google Shape;158;p16">
              <a:extLst>
                <a:ext uri="{FF2B5EF4-FFF2-40B4-BE49-F238E27FC236}">
                  <a16:creationId xmlns:a16="http://schemas.microsoft.com/office/drawing/2014/main" id="{42AC2779-2485-8BFE-99CB-00F9C288C600}"/>
                </a:ext>
              </a:extLst>
            </p:cNvPr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9;p16">
              <a:extLst>
                <a:ext uri="{FF2B5EF4-FFF2-40B4-BE49-F238E27FC236}">
                  <a16:creationId xmlns:a16="http://schemas.microsoft.com/office/drawing/2014/main" id="{4E538F82-0DAF-91FF-7CAC-0B03ADC52971}"/>
                </a:ext>
              </a:extLst>
            </p:cNvPr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;p16">
              <a:extLst>
                <a:ext uri="{FF2B5EF4-FFF2-40B4-BE49-F238E27FC236}">
                  <a16:creationId xmlns:a16="http://schemas.microsoft.com/office/drawing/2014/main" id="{D057C63F-B7A8-836B-6720-231784B3D291}"/>
                </a:ext>
              </a:extLst>
            </p:cNvPr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61;p16">
            <a:extLst>
              <a:ext uri="{FF2B5EF4-FFF2-40B4-BE49-F238E27FC236}">
                <a16:creationId xmlns:a16="http://schemas.microsoft.com/office/drawing/2014/main" id="{E3C6A56E-7836-EC44-D738-1184FA868FC1}"/>
              </a:ext>
            </a:extLst>
          </p:cNvPr>
          <p:cNvGrpSpPr/>
          <p:nvPr/>
        </p:nvGrpSpPr>
        <p:grpSpPr>
          <a:xfrm flipH="1">
            <a:off x="8204343" y="1491798"/>
            <a:ext cx="1170951" cy="3659288"/>
            <a:chOff x="-28822" y="621287"/>
            <a:chExt cx="1484095" cy="4637881"/>
          </a:xfrm>
        </p:grpSpPr>
        <p:grpSp>
          <p:nvGrpSpPr>
            <p:cNvPr id="47" name="Google Shape;162;p16">
              <a:extLst>
                <a:ext uri="{FF2B5EF4-FFF2-40B4-BE49-F238E27FC236}">
                  <a16:creationId xmlns:a16="http://schemas.microsoft.com/office/drawing/2014/main" id="{B1732D05-6C47-FB3B-10D4-2E89BD53CE83}"/>
                </a:ext>
              </a:extLst>
            </p:cNvPr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49" name="Google Shape;163;p16">
                <a:extLst>
                  <a:ext uri="{FF2B5EF4-FFF2-40B4-BE49-F238E27FC236}">
                    <a16:creationId xmlns:a16="http://schemas.microsoft.com/office/drawing/2014/main" id="{1C3D9304-652C-8654-A110-86221807E21C}"/>
                  </a:ext>
                </a:extLst>
              </p:cNvPr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4;p16">
                <a:extLst>
                  <a:ext uri="{FF2B5EF4-FFF2-40B4-BE49-F238E27FC236}">
                    <a16:creationId xmlns:a16="http://schemas.microsoft.com/office/drawing/2014/main" id="{C2945E88-5C39-6386-20E2-D4FD4A47A22B}"/>
                  </a:ext>
                </a:extLst>
              </p:cNvPr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5;p16">
                <a:extLst>
                  <a:ext uri="{FF2B5EF4-FFF2-40B4-BE49-F238E27FC236}">
                    <a16:creationId xmlns:a16="http://schemas.microsoft.com/office/drawing/2014/main" id="{2C81281D-A8D7-EFE1-C738-8669B2DBD7E6}"/>
                  </a:ext>
                </a:extLst>
              </p:cNvPr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66;p16">
              <a:extLst>
                <a:ext uri="{FF2B5EF4-FFF2-40B4-BE49-F238E27FC236}">
                  <a16:creationId xmlns:a16="http://schemas.microsoft.com/office/drawing/2014/main" id="{D3DBB144-76FB-B09D-7CCF-32C0E2145712}"/>
                </a:ext>
              </a:extLst>
            </p:cNvPr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10;p15">
            <a:extLst>
              <a:ext uri="{FF2B5EF4-FFF2-40B4-BE49-F238E27FC236}">
                <a16:creationId xmlns:a16="http://schemas.microsoft.com/office/drawing/2014/main" id="{AD99E821-8FA5-5715-2EE1-056450B0CAD8}"/>
              </a:ext>
            </a:extLst>
          </p:cNvPr>
          <p:cNvGrpSpPr/>
          <p:nvPr/>
        </p:nvGrpSpPr>
        <p:grpSpPr>
          <a:xfrm>
            <a:off x="6402608" y="1601140"/>
            <a:ext cx="2421571" cy="3542360"/>
            <a:chOff x="-12850" y="1205375"/>
            <a:chExt cx="2755533" cy="4030891"/>
          </a:xfrm>
        </p:grpSpPr>
        <p:sp>
          <p:nvSpPr>
            <p:cNvPr id="53" name="Google Shape;111;p15">
              <a:extLst>
                <a:ext uri="{FF2B5EF4-FFF2-40B4-BE49-F238E27FC236}">
                  <a16:creationId xmlns:a16="http://schemas.microsoft.com/office/drawing/2014/main" id="{D61C8567-DB6F-7803-CCAC-934EE662C4C7}"/>
                </a:ext>
              </a:extLst>
            </p:cNvPr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;p15">
              <a:extLst>
                <a:ext uri="{FF2B5EF4-FFF2-40B4-BE49-F238E27FC236}">
                  <a16:creationId xmlns:a16="http://schemas.microsoft.com/office/drawing/2014/main" id="{88443DE1-92C1-315B-80E8-72B81BDD0C15}"/>
                </a:ext>
              </a:extLst>
            </p:cNvPr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;p15">
              <a:extLst>
                <a:ext uri="{FF2B5EF4-FFF2-40B4-BE49-F238E27FC236}">
                  <a16:creationId xmlns:a16="http://schemas.microsoft.com/office/drawing/2014/main" id="{F6243C9B-4EC9-609D-1D49-0600E160A060}"/>
                </a:ext>
              </a:extLst>
            </p:cNvPr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;p15">
              <a:extLst>
                <a:ext uri="{FF2B5EF4-FFF2-40B4-BE49-F238E27FC236}">
                  <a16:creationId xmlns:a16="http://schemas.microsoft.com/office/drawing/2014/main" id="{857644DA-6AEA-E0AF-9732-F9A07AA5EB02}"/>
                </a:ext>
              </a:extLst>
            </p:cNvPr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;p15">
              <a:extLst>
                <a:ext uri="{FF2B5EF4-FFF2-40B4-BE49-F238E27FC236}">
                  <a16:creationId xmlns:a16="http://schemas.microsoft.com/office/drawing/2014/main" id="{5E1B46F0-770B-83BE-744A-3EAD9153A3C5}"/>
                </a:ext>
              </a:extLst>
            </p:cNvPr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6;p15">
              <a:extLst>
                <a:ext uri="{FF2B5EF4-FFF2-40B4-BE49-F238E27FC236}">
                  <a16:creationId xmlns:a16="http://schemas.microsoft.com/office/drawing/2014/main" id="{B2C7E814-C59B-E5C6-AF5D-7C2B55EC2C00}"/>
                </a:ext>
              </a:extLst>
            </p:cNvPr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;p15">
              <a:extLst>
                <a:ext uri="{FF2B5EF4-FFF2-40B4-BE49-F238E27FC236}">
                  <a16:creationId xmlns:a16="http://schemas.microsoft.com/office/drawing/2014/main" id="{4E37704A-F5F0-D4DB-C85F-EF4032612A06}"/>
                </a:ext>
              </a:extLst>
            </p:cNvPr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;p15">
              <a:extLst>
                <a:ext uri="{FF2B5EF4-FFF2-40B4-BE49-F238E27FC236}">
                  <a16:creationId xmlns:a16="http://schemas.microsoft.com/office/drawing/2014/main" id="{5030964E-8DD9-BE43-1ED2-3CD1E8CFD81E}"/>
                </a:ext>
              </a:extLst>
            </p:cNvPr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;p15">
              <a:extLst>
                <a:ext uri="{FF2B5EF4-FFF2-40B4-BE49-F238E27FC236}">
                  <a16:creationId xmlns:a16="http://schemas.microsoft.com/office/drawing/2014/main" id="{37A19FB2-4606-9F68-FBD0-144BE096985B}"/>
                </a:ext>
              </a:extLst>
            </p:cNvPr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;p15">
              <a:extLst>
                <a:ext uri="{FF2B5EF4-FFF2-40B4-BE49-F238E27FC236}">
                  <a16:creationId xmlns:a16="http://schemas.microsoft.com/office/drawing/2014/main" id="{22F29D9C-F469-06E7-F0B8-615C5B66AFF5}"/>
                </a:ext>
              </a:extLst>
            </p:cNvPr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;p15">
              <a:extLst>
                <a:ext uri="{FF2B5EF4-FFF2-40B4-BE49-F238E27FC236}">
                  <a16:creationId xmlns:a16="http://schemas.microsoft.com/office/drawing/2014/main" id="{77CCF4C0-7A70-B4E5-38E9-D15C32EABB10}"/>
                </a:ext>
              </a:extLst>
            </p:cNvPr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2;p15">
              <a:extLst>
                <a:ext uri="{FF2B5EF4-FFF2-40B4-BE49-F238E27FC236}">
                  <a16:creationId xmlns:a16="http://schemas.microsoft.com/office/drawing/2014/main" id="{6E3CB3FC-F3A4-A016-8A3B-C562E0ECC825}"/>
                </a:ext>
              </a:extLst>
            </p:cNvPr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3;p15">
              <a:extLst>
                <a:ext uri="{FF2B5EF4-FFF2-40B4-BE49-F238E27FC236}">
                  <a16:creationId xmlns:a16="http://schemas.microsoft.com/office/drawing/2014/main" id="{7F13B23B-B450-E296-391F-1158999FC110}"/>
                </a:ext>
              </a:extLst>
            </p:cNvPr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4;p15">
              <a:extLst>
                <a:ext uri="{FF2B5EF4-FFF2-40B4-BE49-F238E27FC236}">
                  <a16:creationId xmlns:a16="http://schemas.microsoft.com/office/drawing/2014/main" id="{95B7EB47-7F9F-4784-322A-8655CE204AF8}"/>
                </a:ext>
              </a:extLst>
            </p:cNvPr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;p15">
              <a:extLst>
                <a:ext uri="{FF2B5EF4-FFF2-40B4-BE49-F238E27FC236}">
                  <a16:creationId xmlns:a16="http://schemas.microsoft.com/office/drawing/2014/main" id="{3C2816CA-9F10-B7B3-8A23-5C1A9BFFCDD7}"/>
                </a:ext>
              </a:extLst>
            </p:cNvPr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6;p15">
              <a:extLst>
                <a:ext uri="{FF2B5EF4-FFF2-40B4-BE49-F238E27FC236}">
                  <a16:creationId xmlns:a16="http://schemas.microsoft.com/office/drawing/2014/main" id="{F5DEF79B-FCAD-172E-0BD2-F9881C61FB74}"/>
                </a:ext>
              </a:extLst>
            </p:cNvPr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;p15">
              <a:extLst>
                <a:ext uri="{FF2B5EF4-FFF2-40B4-BE49-F238E27FC236}">
                  <a16:creationId xmlns:a16="http://schemas.microsoft.com/office/drawing/2014/main" id="{8D8AD52D-CB25-DEC6-1C39-C6369348E31A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8;p15">
              <a:extLst>
                <a:ext uri="{FF2B5EF4-FFF2-40B4-BE49-F238E27FC236}">
                  <a16:creationId xmlns:a16="http://schemas.microsoft.com/office/drawing/2014/main" id="{BA4B3592-118B-09FD-AAF8-17D85BE42A34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29;p15">
              <a:extLst>
                <a:ext uri="{FF2B5EF4-FFF2-40B4-BE49-F238E27FC236}">
                  <a16:creationId xmlns:a16="http://schemas.microsoft.com/office/drawing/2014/main" id="{5516E417-A1A4-CB56-A51A-864D39B74549}"/>
                </a:ext>
              </a:extLst>
            </p:cNvPr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30;p15">
              <a:extLst>
                <a:ext uri="{FF2B5EF4-FFF2-40B4-BE49-F238E27FC236}">
                  <a16:creationId xmlns:a16="http://schemas.microsoft.com/office/drawing/2014/main" id="{5CF8F6C0-8BC4-D206-3F48-4CA5C196621A}"/>
                </a:ext>
              </a:extLst>
            </p:cNvPr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31;p15">
              <a:extLst>
                <a:ext uri="{FF2B5EF4-FFF2-40B4-BE49-F238E27FC236}">
                  <a16:creationId xmlns:a16="http://schemas.microsoft.com/office/drawing/2014/main" id="{EF73E093-7F53-AFA5-842D-7DE3FD6575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32;p15">
              <a:extLst>
                <a:ext uri="{FF2B5EF4-FFF2-40B4-BE49-F238E27FC236}">
                  <a16:creationId xmlns:a16="http://schemas.microsoft.com/office/drawing/2014/main" id="{72BA6D37-0A10-56CE-FE9F-A2E80BFBF9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33;p15">
              <a:extLst>
                <a:ext uri="{FF2B5EF4-FFF2-40B4-BE49-F238E27FC236}">
                  <a16:creationId xmlns:a16="http://schemas.microsoft.com/office/drawing/2014/main" id="{C0CADF73-5FA6-EFAB-E6F4-5A5CA8B342A1}"/>
                </a:ext>
              </a:extLst>
            </p:cNvPr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34;p15">
              <a:extLst>
                <a:ext uri="{FF2B5EF4-FFF2-40B4-BE49-F238E27FC236}">
                  <a16:creationId xmlns:a16="http://schemas.microsoft.com/office/drawing/2014/main" id="{AF0CE381-103F-5E9F-3A0A-52FF2DFD0D36}"/>
                </a:ext>
              </a:extLst>
            </p:cNvPr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35;p15">
              <a:extLst>
                <a:ext uri="{FF2B5EF4-FFF2-40B4-BE49-F238E27FC236}">
                  <a16:creationId xmlns:a16="http://schemas.microsoft.com/office/drawing/2014/main" id="{E39C8877-9736-585F-DDDE-7ABAB06C4635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36;p15">
              <a:extLst>
                <a:ext uri="{FF2B5EF4-FFF2-40B4-BE49-F238E27FC236}">
                  <a16:creationId xmlns:a16="http://schemas.microsoft.com/office/drawing/2014/main" id="{950D089F-FFF8-92B3-B8BC-5D38AE3B1D60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37;p15">
              <a:extLst>
                <a:ext uri="{FF2B5EF4-FFF2-40B4-BE49-F238E27FC236}">
                  <a16:creationId xmlns:a16="http://schemas.microsoft.com/office/drawing/2014/main" id="{7A9BBA54-BA6D-3663-A6F6-5299002BE342}"/>
                </a:ext>
              </a:extLst>
            </p:cNvPr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38;p15">
              <a:extLst>
                <a:ext uri="{FF2B5EF4-FFF2-40B4-BE49-F238E27FC236}">
                  <a16:creationId xmlns:a16="http://schemas.microsoft.com/office/drawing/2014/main" id="{7D900823-87E2-3EC3-37D7-1E0D6F9938A5}"/>
                </a:ext>
              </a:extLst>
            </p:cNvPr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39;p15">
              <a:extLst>
                <a:ext uri="{FF2B5EF4-FFF2-40B4-BE49-F238E27FC236}">
                  <a16:creationId xmlns:a16="http://schemas.microsoft.com/office/drawing/2014/main" id="{CE497E89-2FE1-94DC-D779-4BCA8FCB1730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40;p15">
              <a:extLst>
                <a:ext uri="{FF2B5EF4-FFF2-40B4-BE49-F238E27FC236}">
                  <a16:creationId xmlns:a16="http://schemas.microsoft.com/office/drawing/2014/main" id="{CBF8D575-A953-2037-DD78-1BC831236EE1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41;p15">
              <a:extLst>
                <a:ext uri="{FF2B5EF4-FFF2-40B4-BE49-F238E27FC236}">
                  <a16:creationId xmlns:a16="http://schemas.microsoft.com/office/drawing/2014/main" id="{AAEADD94-1B0C-8179-CC72-56620F9CF714}"/>
                </a:ext>
              </a:extLst>
            </p:cNvPr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42;p15">
              <a:extLst>
                <a:ext uri="{FF2B5EF4-FFF2-40B4-BE49-F238E27FC236}">
                  <a16:creationId xmlns:a16="http://schemas.microsoft.com/office/drawing/2014/main" id="{3FAB48ED-125E-CBC7-8318-96FC9F13E2FB}"/>
                </a:ext>
              </a:extLst>
            </p:cNvPr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43;p15">
              <a:extLst>
                <a:ext uri="{FF2B5EF4-FFF2-40B4-BE49-F238E27FC236}">
                  <a16:creationId xmlns:a16="http://schemas.microsoft.com/office/drawing/2014/main" id="{4B2B0BD3-7FC5-2EF3-12AC-273B5F3C0B55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4;p15">
              <a:extLst>
                <a:ext uri="{FF2B5EF4-FFF2-40B4-BE49-F238E27FC236}">
                  <a16:creationId xmlns:a16="http://schemas.microsoft.com/office/drawing/2014/main" id="{6F3B843D-4D37-5AD9-9218-0A7151854096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5;p15">
              <a:extLst>
                <a:ext uri="{FF2B5EF4-FFF2-40B4-BE49-F238E27FC236}">
                  <a16:creationId xmlns:a16="http://schemas.microsoft.com/office/drawing/2014/main" id="{5B2343ED-D705-1577-3729-E8C132EF0BFE}"/>
                </a:ext>
              </a:extLst>
            </p:cNvPr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6;p15">
              <a:extLst>
                <a:ext uri="{FF2B5EF4-FFF2-40B4-BE49-F238E27FC236}">
                  <a16:creationId xmlns:a16="http://schemas.microsoft.com/office/drawing/2014/main" id="{665E87F8-B084-5F62-D5F2-0B2FE911AA4C}"/>
                </a:ext>
              </a:extLst>
            </p:cNvPr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7;p15">
              <a:extLst>
                <a:ext uri="{FF2B5EF4-FFF2-40B4-BE49-F238E27FC236}">
                  <a16:creationId xmlns:a16="http://schemas.microsoft.com/office/drawing/2014/main" id="{A737D518-A686-298B-331A-EB75D0D609F7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48;p15">
              <a:extLst>
                <a:ext uri="{FF2B5EF4-FFF2-40B4-BE49-F238E27FC236}">
                  <a16:creationId xmlns:a16="http://schemas.microsoft.com/office/drawing/2014/main" id="{0A979A81-D75F-646D-15BD-FFDFAFB3F7E8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49;p15">
              <a:extLst>
                <a:ext uri="{FF2B5EF4-FFF2-40B4-BE49-F238E27FC236}">
                  <a16:creationId xmlns:a16="http://schemas.microsoft.com/office/drawing/2014/main" id="{A4DD65BC-DB50-853B-4EA9-1097D344319B}"/>
                </a:ext>
              </a:extLst>
            </p:cNvPr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50;p15">
              <a:extLst>
                <a:ext uri="{FF2B5EF4-FFF2-40B4-BE49-F238E27FC236}">
                  <a16:creationId xmlns:a16="http://schemas.microsoft.com/office/drawing/2014/main" id="{E24D17F4-4D8D-7CDD-5E3D-1C3DB2A9AFE8}"/>
                </a:ext>
              </a:extLst>
            </p:cNvPr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70;p15">
            <a:extLst>
              <a:ext uri="{FF2B5EF4-FFF2-40B4-BE49-F238E27FC236}">
                <a16:creationId xmlns:a16="http://schemas.microsoft.com/office/drawing/2014/main" id="{65987C35-1B4F-10B3-F345-2DF485B8BD05}"/>
              </a:ext>
            </a:extLst>
          </p:cNvPr>
          <p:cNvGrpSpPr/>
          <p:nvPr/>
        </p:nvGrpSpPr>
        <p:grpSpPr>
          <a:xfrm>
            <a:off x="704857" y="1990605"/>
            <a:ext cx="2020474" cy="3160630"/>
            <a:chOff x="6462350" y="1249600"/>
            <a:chExt cx="2755533" cy="4030891"/>
          </a:xfrm>
        </p:grpSpPr>
        <p:sp>
          <p:nvSpPr>
            <p:cNvPr id="478" name="Google Shape;71;p15">
              <a:extLst>
                <a:ext uri="{FF2B5EF4-FFF2-40B4-BE49-F238E27FC236}">
                  <a16:creationId xmlns:a16="http://schemas.microsoft.com/office/drawing/2014/main" id="{A0D4B67A-A3AC-5201-1782-C9FEA3C5B12B}"/>
                </a:ext>
              </a:extLst>
            </p:cNvPr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2;p15">
              <a:extLst>
                <a:ext uri="{FF2B5EF4-FFF2-40B4-BE49-F238E27FC236}">
                  <a16:creationId xmlns:a16="http://schemas.microsoft.com/office/drawing/2014/main" id="{02287767-EEB6-3CE3-8A6D-6AF2C442ED42}"/>
                </a:ext>
              </a:extLst>
            </p:cNvPr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3;p15">
              <a:extLst>
                <a:ext uri="{FF2B5EF4-FFF2-40B4-BE49-F238E27FC236}">
                  <a16:creationId xmlns:a16="http://schemas.microsoft.com/office/drawing/2014/main" id="{4F16A2E4-1C03-A9CA-1109-F934F6B168EE}"/>
                </a:ext>
              </a:extLst>
            </p:cNvPr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4;p15">
              <a:extLst>
                <a:ext uri="{FF2B5EF4-FFF2-40B4-BE49-F238E27FC236}">
                  <a16:creationId xmlns:a16="http://schemas.microsoft.com/office/drawing/2014/main" id="{B209AD65-6D24-B9AC-27FB-88EDD9D96E00}"/>
                </a:ext>
              </a:extLst>
            </p:cNvPr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5;p15">
              <a:extLst>
                <a:ext uri="{FF2B5EF4-FFF2-40B4-BE49-F238E27FC236}">
                  <a16:creationId xmlns:a16="http://schemas.microsoft.com/office/drawing/2014/main" id="{E15BF5EB-96DF-7517-AA91-B66B5044D759}"/>
                </a:ext>
              </a:extLst>
            </p:cNvPr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6;p15">
              <a:extLst>
                <a:ext uri="{FF2B5EF4-FFF2-40B4-BE49-F238E27FC236}">
                  <a16:creationId xmlns:a16="http://schemas.microsoft.com/office/drawing/2014/main" id="{0E6ED23A-6251-2773-6AEB-A29B16E9B034}"/>
                </a:ext>
              </a:extLst>
            </p:cNvPr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7;p15">
              <a:extLst>
                <a:ext uri="{FF2B5EF4-FFF2-40B4-BE49-F238E27FC236}">
                  <a16:creationId xmlns:a16="http://schemas.microsoft.com/office/drawing/2014/main" id="{CF85AFB2-4FDF-045F-2843-617EBA11153E}"/>
                </a:ext>
              </a:extLst>
            </p:cNvPr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8;p15">
              <a:extLst>
                <a:ext uri="{FF2B5EF4-FFF2-40B4-BE49-F238E27FC236}">
                  <a16:creationId xmlns:a16="http://schemas.microsoft.com/office/drawing/2014/main" id="{E1E776AE-D30D-00A8-E0BF-03B9DFACC177}"/>
                </a:ext>
              </a:extLst>
            </p:cNvPr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9;p15">
              <a:extLst>
                <a:ext uri="{FF2B5EF4-FFF2-40B4-BE49-F238E27FC236}">
                  <a16:creationId xmlns:a16="http://schemas.microsoft.com/office/drawing/2014/main" id="{4CC81D77-05FE-C8A2-716C-16B5717BCBDA}"/>
                </a:ext>
              </a:extLst>
            </p:cNvPr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0;p15">
              <a:extLst>
                <a:ext uri="{FF2B5EF4-FFF2-40B4-BE49-F238E27FC236}">
                  <a16:creationId xmlns:a16="http://schemas.microsoft.com/office/drawing/2014/main" id="{8EC901A6-D607-1474-037B-A9FFE0916A9B}"/>
                </a:ext>
              </a:extLst>
            </p:cNvPr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;p15">
              <a:extLst>
                <a:ext uri="{FF2B5EF4-FFF2-40B4-BE49-F238E27FC236}">
                  <a16:creationId xmlns:a16="http://schemas.microsoft.com/office/drawing/2014/main" id="{65AB2D3C-67B7-B019-6D7D-EA562FF780CD}"/>
                </a:ext>
              </a:extLst>
            </p:cNvPr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2;p15">
              <a:extLst>
                <a:ext uri="{FF2B5EF4-FFF2-40B4-BE49-F238E27FC236}">
                  <a16:creationId xmlns:a16="http://schemas.microsoft.com/office/drawing/2014/main" id="{D6D3C22D-6B95-A3ED-373F-7AC359FEBBFA}"/>
                </a:ext>
              </a:extLst>
            </p:cNvPr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3;p15">
              <a:extLst>
                <a:ext uri="{FF2B5EF4-FFF2-40B4-BE49-F238E27FC236}">
                  <a16:creationId xmlns:a16="http://schemas.microsoft.com/office/drawing/2014/main" id="{B983915E-7A51-E488-A043-3061192B76B8}"/>
                </a:ext>
              </a:extLst>
            </p:cNvPr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4;p15">
              <a:extLst>
                <a:ext uri="{FF2B5EF4-FFF2-40B4-BE49-F238E27FC236}">
                  <a16:creationId xmlns:a16="http://schemas.microsoft.com/office/drawing/2014/main" id="{D723309D-B267-AA82-1837-D6E3BF123430}"/>
                </a:ext>
              </a:extLst>
            </p:cNvPr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5;p15">
              <a:extLst>
                <a:ext uri="{FF2B5EF4-FFF2-40B4-BE49-F238E27FC236}">
                  <a16:creationId xmlns:a16="http://schemas.microsoft.com/office/drawing/2014/main" id="{509B2AFF-BBEB-059F-6F2D-692B98BC66BE}"/>
                </a:ext>
              </a:extLst>
            </p:cNvPr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;p15">
              <a:extLst>
                <a:ext uri="{FF2B5EF4-FFF2-40B4-BE49-F238E27FC236}">
                  <a16:creationId xmlns:a16="http://schemas.microsoft.com/office/drawing/2014/main" id="{F644C71D-BF73-13BD-A0C2-70BDC8FDE7DF}"/>
                </a:ext>
              </a:extLst>
            </p:cNvPr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7;p15">
              <a:extLst>
                <a:ext uri="{FF2B5EF4-FFF2-40B4-BE49-F238E27FC236}">
                  <a16:creationId xmlns:a16="http://schemas.microsoft.com/office/drawing/2014/main" id="{3C875A2A-3F92-C026-090B-F7ACAA6448F3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;p15">
              <a:extLst>
                <a:ext uri="{FF2B5EF4-FFF2-40B4-BE49-F238E27FC236}">
                  <a16:creationId xmlns:a16="http://schemas.microsoft.com/office/drawing/2014/main" id="{6D91DA50-54D5-8B3D-91D3-925C7EEA5456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9;p15">
              <a:extLst>
                <a:ext uri="{FF2B5EF4-FFF2-40B4-BE49-F238E27FC236}">
                  <a16:creationId xmlns:a16="http://schemas.microsoft.com/office/drawing/2014/main" id="{4B0BFB9F-970A-1753-2FC7-865DA95DEEC4}"/>
                </a:ext>
              </a:extLst>
            </p:cNvPr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90;p15">
              <a:extLst>
                <a:ext uri="{FF2B5EF4-FFF2-40B4-BE49-F238E27FC236}">
                  <a16:creationId xmlns:a16="http://schemas.microsoft.com/office/drawing/2014/main" id="{CCC07138-AA0D-C7F4-F735-F209E865FE24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91;p15">
              <a:extLst>
                <a:ext uri="{FF2B5EF4-FFF2-40B4-BE49-F238E27FC236}">
                  <a16:creationId xmlns:a16="http://schemas.microsoft.com/office/drawing/2014/main" id="{305ADFC3-F811-453A-14BA-22517AFEED81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2;p15">
              <a:extLst>
                <a:ext uri="{FF2B5EF4-FFF2-40B4-BE49-F238E27FC236}">
                  <a16:creationId xmlns:a16="http://schemas.microsoft.com/office/drawing/2014/main" id="{475BF131-AED7-D9E8-D51C-BFFB9708DE42}"/>
                </a:ext>
              </a:extLst>
            </p:cNvPr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3;p15">
              <a:extLst>
                <a:ext uri="{FF2B5EF4-FFF2-40B4-BE49-F238E27FC236}">
                  <a16:creationId xmlns:a16="http://schemas.microsoft.com/office/drawing/2014/main" id="{7C884CB1-014D-D37D-0625-A32AD8F3102F}"/>
                </a:ext>
              </a:extLst>
            </p:cNvPr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;p15">
              <a:extLst>
                <a:ext uri="{FF2B5EF4-FFF2-40B4-BE49-F238E27FC236}">
                  <a16:creationId xmlns:a16="http://schemas.microsoft.com/office/drawing/2014/main" id="{BF280C18-0E5C-7B61-D0A9-1DD6E4A3B57C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5;p15">
              <a:extLst>
                <a:ext uri="{FF2B5EF4-FFF2-40B4-BE49-F238E27FC236}">
                  <a16:creationId xmlns:a16="http://schemas.microsoft.com/office/drawing/2014/main" id="{FA5D8350-4A44-1945-D42F-B9F0541B4DE4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6;p15">
              <a:extLst>
                <a:ext uri="{FF2B5EF4-FFF2-40B4-BE49-F238E27FC236}">
                  <a16:creationId xmlns:a16="http://schemas.microsoft.com/office/drawing/2014/main" id="{85000CE4-9D1B-E4F4-B0CD-9CA447D71F06}"/>
                </a:ext>
              </a:extLst>
            </p:cNvPr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7;p15">
              <a:extLst>
                <a:ext uri="{FF2B5EF4-FFF2-40B4-BE49-F238E27FC236}">
                  <a16:creationId xmlns:a16="http://schemas.microsoft.com/office/drawing/2014/main" id="{331F0170-935F-349A-FCAB-D71C2F094A5C}"/>
                </a:ext>
              </a:extLst>
            </p:cNvPr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8;p15">
              <a:extLst>
                <a:ext uri="{FF2B5EF4-FFF2-40B4-BE49-F238E27FC236}">
                  <a16:creationId xmlns:a16="http://schemas.microsoft.com/office/drawing/2014/main" id="{A116EFC4-1F1A-F492-94AF-053DBBCA75E4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9;p15">
              <a:extLst>
                <a:ext uri="{FF2B5EF4-FFF2-40B4-BE49-F238E27FC236}">
                  <a16:creationId xmlns:a16="http://schemas.microsoft.com/office/drawing/2014/main" id="{E7972752-F596-DC8F-BD8D-EF4EF82DF8BE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0;p15">
              <a:extLst>
                <a:ext uri="{FF2B5EF4-FFF2-40B4-BE49-F238E27FC236}">
                  <a16:creationId xmlns:a16="http://schemas.microsoft.com/office/drawing/2014/main" id="{2C67BC57-54F9-43E0-B6A6-3B28D41920EB}"/>
                </a:ext>
              </a:extLst>
            </p:cNvPr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1;p15">
              <a:extLst>
                <a:ext uri="{FF2B5EF4-FFF2-40B4-BE49-F238E27FC236}">
                  <a16:creationId xmlns:a16="http://schemas.microsoft.com/office/drawing/2014/main" id="{ADB5B92D-D332-F16C-7BA3-03C8A642C089}"/>
                </a:ext>
              </a:extLst>
            </p:cNvPr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2;p15">
              <a:extLst>
                <a:ext uri="{FF2B5EF4-FFF2-40B4-BE49-F238E27FC236}">
                  <a16:creationId xmlns:a16="http://schemas.microsoft.com/office/drawing/2014/main" id="{88903DE9-75E3-0A01-0E6C-22668B73215E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3;p15">
              <a:extLst>
                <a:ext uri="{FF2B5EF4-FFF2-40B4-BE49-F238E27FC236}">
                  <a16:creationId xmlns:a16="http://schemas.microsoft.com/office/drawing/2014/main" id="{4D014C48-377D-A774-C5D1-E732BBAE4A85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;p15">
              <a:extLst>
                <a:ext uri="{FF2B5EF4-FFF2-40B4-BE49-F238E27FC236}">
                  <a16:creationId xmlns:a16="http://schemas.microsoft.com/office/drawing/2014/main" id="{6EE2EF97-39BA-439F-95C6-E1C6D2260589}"/>
                </a:ext>
              </a:extLst>
            </p:cNvPr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5;p15">
              <a:extLst>
                <a:ext uri="{FF2B5EF4-FFF2-40B4-BE49-F238E27FC236}">
                  <a16:creationId xmlns:a16="http://schemas.microsoft.com/office/drawing/2014/main" id="{4894A391-CAE5-78A2-56F6-C999B76B384A}"/>
                </a:ext>
              </a:extLst>
            </p:cNvPr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6;p15">
              <a:extLst>
                <a:ext uri="{FF2B5EF4-FFF2-40B4-BE49-F238E27FC236}">
                  <a16:creationId xmlns:a16="http://schemas.microsoft.com/office/drawing/2014/main" id="{576EF7FD-53C6-AE13-0D13-411CD2B36D72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7;p15">
              <a:extLst>
                <a:ext uri="{FF2B5EF4-FFF2-40B4-BE49-F238E27FC236}">
                  <a16:creationId xmlns:a16="http://schemas.microsoft.com/office/drawing/2014/main" id="{B3F3240D-9B65-4AC4-A091-FCE4E07654F6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8;p15">
              <a:extLst>
                <a:ext uri="{FF2B5EF4-FFF2-40B4-BE49-F238E27FC236}">
                  <a16:creationId xmlns:a16="http://schemas.microsoft.com/office/drawing/2014/main" id="{687B589A-55F7-4828-B955-072F3520F7C8}"/>
                </a:ext>
              </a:extLst>
            </p:cNvPr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9;p15">
              <a:extLst>
                <a:ext uri="{FF2B5EF4-FFF2-40B4-BE49-F238E27FC236}">
                  <a16:creationId xmlns:a16="http://schemas.microsoft.com/office/drawing/2014/main" id="{350A7CB4-B387-1108-7630-8563D02819FD}"/>
                </a:ext>
              </a:extLst>
            </p:cNvPr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arts &amp; Types of Trees for Education Infographics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96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Catamaran</vt:lpstr>
      <vt:lpstr>Fira Sans Extra Condensed SemiBold</vt:lpstr>
      <vt:lpstr>Arial</vt:lpstr>
      <vt:lpstr>Chau Philomene One</vt:lpstr>
      <vt:lpstr>Parts &amp; Types of Trees for Education Infographics by Slidesgo</vt:lpstr>
      <vt:lpstr>TEAM  WOODHEX</vt:lpstr>
      <vt:lpstr>Our team: Sorted by names and roles  </vt:lpstr>
      <vt:lpstr>Stages of Development</vt:lpstr>
      <vt:lpstr>The programs we used</vt:lpstr>
      <vt:lpstr>The languages we used</vt:lpstr>
      <vt:lpstr>LET’S JUMP 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WOODHEX</dc:title>
  <dc:creator>DYPetkov22</dc:creator>
  <cp:lastModifiedBy>Деан Петков</cp:lastModifiedBy>
  <cp:revision>1</cp:revision>
  <dcterms:modified xsi:type="dcterms:W3CDTF">2023-12-11T10:40:35Z</dcterms:modified>
</cp:coreProperties>
</file>